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handoutMasterIdLst>
    <p:handoutMasterId r:id="rId14"/>
  </p:handoutMasterIdLst>
  <p:sldIdLst>
    <p:sldId id="520" r:id="rId2"/>
    <p:sldId id="538" r:id="rId3"/>
    <p:sldId id="531" r:id="rId4"/>
    <p:sldId id="545" r:id="rId5"/>
    <p:sldId id="537" r:id="rId6"/>
    <p:sldId id="536" r:id="rId7"/>
    <p:sldId id="539" r:id="rId8"/>
    <p:sldId id="550" r:id="rId9"/>
    <p:sldId id="549" r:id="rId10"/>
    <p:sldId id="522" r:id="rId11"/>
    <p:sldId id="535" r:id="rId12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0EF5EE0-C639-4935-AA13-ACF8CC6143DE}">
          <p14:sldIdLst>
            <p14:sldId id="520"/>
            <p14:sldId id="538"/>
            <p14:sldId id="531"/>
            <p14:sldId id="545"/>
            <p14:sldId id="537"/>
            <p14:sldId id="536"/>
            <p14:sldId id="539"/>
            <p14:sldId id="550"/>
            <p14:sldId id="549"/>
            <p14:sldId id="522"/>
            <p14:sldId id="5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3300"/>
    <a:srgbClr val="FFD757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9429" autoAdjust="0"/>
  </p:normalViewPr>
  <p:slideViewPr>
    <p:cSldViewPr>
      <p:cViewPr varScale="1">
        <p:scale>
          <a:sx n="44" d="100"/>
          <a:sy n="44" d="100"/>
        </p:scale>
        <p:origin x="-762" y="-96"/>
      </p:cViewPr>
      <p:guideLst>
        <p:guide orient="horz" pos="2251"/>
        <p:guide orient="horz" pos="935"/>
        <p:guide pos="2880"/>
        <p:guide pos="158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4"/>
          </a:xfrm>
          <a:prstGeom prst="rect">
            <a:avLst/>
          </a:prstGeom>
        </p:spPr>
        <p:txBody>
          <a:bodyPr vert="horz" lIns="91519" tIns="45759" rIns="91519" bIns="4575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4"/>
          </a:xfrm>
          <a:prstGeom prst="rect">
            <a:avLst/>
          </a:prstGeom>
        </p:spPr>
        <p:txBody>
          <a:bodyPr vert="horz" lIns="91519" tIns="45759" rIns="91519" bIns="45759" rtlCol="0"/>
          <a:lstStyle>
            <a:lvl1pPr algn="r">
              <a:defRPr sz="1200"/>
            </a:lvl1pPr>
          </a:lstStyle>
          <a:p>
            <a:fld id="{60B3D111-6BCA-480C-A1A6-79DDA744FC6C}" type="datetimeFigureOut">
              <a:rPr lang="pt-BR" smtClean="0"/>
              <a:pPr/>
              <a:t>30/10/2013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3"/>
          </a:xfrm>
          <a:prstGeom prst="rect">
            <a:avLst/>
          </a:prstGeom>
        </p:spPr>
        <p:txBody>
          <a:bodyPr vert="horz" lIns="91519" tIns="45759" rIns="91519" bIns="4575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3"/>
          </a:xfrm>
          <a:prstGeom prst="rect">
            <a:avLst/>
          </a:prstGeom>
        </p:spPr>
        <p:txBody>
          <a:bodyPr vert="horz" lIns="91519" tIns="45759" rIns="91519" bIns="45759" rtlCol="0" anchor="b"/>
          <a:lstStyle>
            <a:lvl1pPr algn="r">
              <a:defRPr sz="1200"/>
            </a:lvl1pPr>
          </a:lstStyle>
          <a:p>
            <a:fld id="{87919128-6F7A-4884-B535-D8AD6074EC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75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5"/>
          </a:xfrm>
          <a:prstGeom prst="rect">
            <a:avLst/>
          </a:prstGeom>
        </p:spPr>
        <p:txBody>
          <a:bodyPr vert="horz" lIns="91519" tIns="45759" rIns="91519" bIns="4575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5"/>
          </a:xfrm>
          <a:prstGeom prst="rect">
            <a:avLst/>
          </a:prstGeom>
        </p:spPr>
        <p:txBody>
          <a:bodyPr vert="horz" lIns="91519" tIns="45759" rIns="91519" bIns="45759" rtlCol="0"/>
          <a:lstStyle>
            <a:lvl1pPr algn="r">
              <a:defRPr sz="1200"/>
            </a:lvl1pPr>
          </a:lstStyle>
          <a:p>
            <a:fld id="{7DFA7825-03C2-459F-8F8E-89B06BDDE53A}" type="datetimeFigureOut">
              <a:rPr lang="pt-BR" smtClean="0"/>
              <a:pPr/>
              <a:t>30/10/2013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9" tIns="45759" rIns="91519" bIns="4575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519" tIns="45759" rIns="91519" bIns="45759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1519" tIns="45759" rIns="91519" bIns="4575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1519" tIns="45759" rIns="91519" bIns="45759" rtlCol="0" anchor="b"/>
          <a:lstStyle>
            <a:lvl1pPr algn="r">
              <a:defRPr sz="1200"/>
            </a:lvl1pPr>
          </a:lstStyle>
          <a:p>
            <a:fld id="{D00C9692-1271-4209-AAB5-75D0B80F14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37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-PPTmiolo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2BA1-A4B4-4195-A4A5-20754DEDBCD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5" descr="AG-PPTmiolo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upo 12"/>
          <p:cNvGrpSpPr/>
          <p:nvPr userDrawn="1"/>
        </p:nvGrpSpPr>
        <p:grpSpPr>
          <a:xfrm>
            <a:off x="6732240" y="1"/>
            <a:ext cx="1996220" cy="1268760"/>
            <a:chOff x="6732240" y="1"/>
            <a:chExt cx="1996220" cy="1268760"/>
          </a:xfrm>
        </p:grpSpPr>
        <p:pic>
          <p:nvPicPr>
            <p:cNvPr id="9" name="Picture 6" descr="AG-logo-2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6732240" y="1"/>
              <a:ext cx="1996220" cy="1268760"/>
            </a:xfrm>
            <a:prstGeom prst="rect">
              <a:avLst/>
            </a:prstGeom>
            <a:effectLst>
              <a:outerShdw blurRad="190500" dist="63500" dir="2700000" algn="br">
                <a:srgbClr val="000000">
                  <a:alpha val="60000"/>
                </a:srgbClr>
              </a:outerShdw>
            </a:effectLst>
          </p:spPr>
        </p:pic>
        <p:sp>
          <p:nvSpPr>
            <p:cNvPr id="11" name="Retângulo 10"/>
            <p:cNvSpPr/>
            <p:nvPr userDrawn="1"/>
          </p:nvSpPr>
          <p:spPr>
            <a:xfrm>
              <a:off x="6876256" y="260648"/>
              <a:ext cx="165618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Consórcio Curto.jp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6732240" y="370869"/>
              <a:ext cx="1980000" cy="5378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aina\Documents\AG Docs\Obra L17\TÉCNICA\L17\T-GERAL - Marginal - Bai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0000" r="33382" b="9545"/>
          <a:stretch>
            <a:fillRect/>
          </a:stretch>
        </p:blipFill>
        <p:spPr bwMode="auto">
          <a:xfrm>
            <a:off x="0" y="1268760"/>
            <a:ext cx="9144000" cy="4248472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8272" y="50714"/>
            <a:ext cx="8293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chemeClr val="bg1"/>
                </a:solidFill>
                <a:cs typeface="Arial" pitchFamily="34" charset="0"/>
              </a:rPr>
              <a:t>INTERDIÇÃO CICLOVIA – TRECHO DE OBRA</a:t>
            </a:r>
            <a:endParaRPr 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37055" y="5554107"/>
            <a:ext cx="4858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TRAÇADO LINHA 17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2999" y="5662690"/>
            <a:ext cx="504056" cy="10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33000" y="5950171"/>
            <a:ext cx="504056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37055" y="5842139"/>
            <a:ext cx="49911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CICLOVIA</a:t>
            </a:r>
          </a:p>
        </p:txBody>
      </p:sp>
      <p:sp>
        <p:nvSpPr>
          <p:cNvPr id="4" name="Forma livre 3"/>
          <p:cNvSpPr/>
          <p:nvPr/>
        </p:nvSpPr>
        <p:spPr>
          <a:xfrm>
            <a:off x="57151" y="1934276"/>
            <a:ext cx="9077348" cy="3191312"/>
          </a:xfrm>
          <a:custGeom>
            <a:avLst/>
            <a:gdLst>
              <a:gd name="connsiteX0" fmla="*/ 3728687 w 3728687"/>
              <a:gd name="connsiteY0" fmla="*/ 1604962 h 1782257"/>
              <a:gd name="connsiteX1" fmla="*/ 3662012 w 3728687"/>
              <a:gd name="connsiteY1" fmla="*/ 1538287 h 1782257"/>
              <a:gd name="connsiteX2" fmla="*/ 3604862 w 3728687"/>
              <a:gd name="connsiteY2" fmla="*/ 1528762 h 1782257"/>
              <a:gd name="connsiteX3" fmla="*/ 3604862 w 3728687"/>
              <a:gd name="connsiteY3" fmla="*/ 1452562 h 1782257"/>
              <a:gd name="connsiteX4" fmla="*/ 3457225 w 3728687"/>
              <a:gd name="connsiteY4" fmla="*/ 1571625 h 1782257"/>
              <a:gd name="connsiteX5" fmla="*/ 3285775 w 3728687"/>
              <a:gd name="connsiteY5" fmla="*/ 1690687 h 1782257"/>
              <a:gd name="connsiteX6" fmla="*/ 3061937 w 3728687"/>
              <a:gd name="connsiteY6" fmla="*/ 1776412 h 1782257"/>
              <a:gd name="connsiteX7" fmla="*/ 2828575 w 3728687"/>
              <a:gd name="connsiteY7" fmla="*/ 1747837 h 1782257"/>
              <a:gd name="connsiteX8" fmla="*/ 2528537 w 3728687"/>
              <a:gd name="connsiteY8" fmla="*/ 1533525 h 1782257"/>
              <a:gd name="connsiteX9" fmla="*/ 2042762 w 3728687"/>
              <a:gd name="connsiteY9" fmla="*/ 1123950 h 1782257"/>
              <a:gd name="connsiteX10" fmla="*/ 1809400 w 3728687"/>
              <a:gd name="connsiteY10" fmla="*/ 904875 h 1782257"/>
              <a:gd name="connsiteX11" fmla="*/ 1737962 w 3728687"/>
              <a:gd name="connsiteY11" fmla="*/ 776287 h 1782257"/>
              <a:gd name="connsiteX12" fmla="*/ 1657000 w 3728687"/>
              <a:gd name="connsiteY12" fmla="*/ 576262 h 1782257"/>
              <a:gd name="connsiteX13" fmla="*/ 1499837 w 3728687"/>
              <a:gd name="connsiteY13" fmla="*/ 423862 h 1782257"/>
              <a:gd name="connsiteX14" fmla="*/ 1323625 w 3728687"/>
              <a:gd name="connsiteY14" fmla="*/ 376237 h 1782257"/>
              <a:gd name="connsiteX15" fmla="*/ 180625 w 3728687"/>
              <a:gd name="connsiteY15" fmla="*/ 66675 h 1782257"/>
              <a:gd name="connsiteX16" fmla="*/ 18700 w 3728687"/>
              <a:gd name="connsiteY16" fmla="*/ 0 h 1782257"/>
              <a:gd name="connsiteX0" fmla="*/ 4152060 w 4152060"/>
              <a:gd name="connsiteY0" fmla="*/ 1763473 h 1940768"/>
              <a:gd name="connsiteX1" fmla="*/ 4085385 w 4152060"/>
              <a:gd name="connsiteY1" fmla="*/ 1696798 h 1940768"/>
              <a:gd name="connsiteX2" fmla="*/ 4028235 w 4152060"/>
              <a:gd name="connsiteY2" fmla="*/ 1687273 h 1940768"/>
              <a:gd name="connsiteX3" fmla="*/ 4028235 w 4152060"/>
              <a:gd name="connsiteY3" fmla="*/ 1611073 h 1940768"/>
              <a:gd name="connsiteX4" fmla="*/ 3880598 w 4152060"/>
              <a:gd name="connsiteY4" fmla="*/ 1730136 h 1940768"/>
              <a:gd name="connsiteX5" fmla="*/ 3709148 w 4152060"/>
              <a:gd name="connsiteY5" fmla="*/ 1849198 h 1940768"/>
              <a:gd name="connsiteX6" fmla="*/ 3485310 w 4152060"/>
              <a:gd name="connsiteY6" fmla="*/ 1934923 h 1940768"/>
              <a:gd name="connsiteX7" fmla="*/ 3251948 w 4152060"/>
              <a:gd name="connsiteY7" fmla="*/ 1906348 h 1940768"/>
              <a:gd name="connsiteX8" fmla="*/ 2951910 w 4152060"/>
              <a:gd name="connsiteY8" fmla="*/ 1692036 h 1940768"/>
              <a:gd name="connsiteX9" fmla="*/ 2466135 w 4152060"/>
              <a:gd name="connsiteY9" fmla="*/ 1282461 h 1940768"/>
              <a:gd name="connsiteX10" fmla="*/ 2232773 w 4152060"/>
              <a:gd name="connsiteY10" fmla="*/ 1063386 h 1940768"/>
              <a:gd name="connsiteX11" fmla="*/ 2161335 w 4152060"/>
              <a:gd name="connsiteY11" fmla="*/ 934798 h 1940768"/>
              <a:gd name="connsiteX12" fmla="*/ 2080373 w 4152060"/>
              <a:gd name="connsiteY12" fmla="*/ 734773 h 1940768"/>
              <a:gd name="connsiteX13" fmla="*/ 1923210 w 4152060"/>
              <a:gd name="connsiteY13" fmla="*/ 582373 h 1940768"/>
              <a:gd name="connsiteX14" fmla="*/ 1746998 w 4152060"/>
              <a:gd name="connsiteY14" fmla="*/ 534748 h 1940768"/>
              <a:gd name="connsiteX15" fmla="*/ 603998 w 4152060"/>
              <a:gd name="connsiteY15" fmla="*/ 225186 h 1940768"/>
              <a:gd name="connsiteX16" fmla="*/ 1334 w 4152060"/>
              <a:gd name="connsiteY16" fmla="*/ 0 h 1940768"/>
              <a:gd name="connsiteX0" fmla="*/ 4150726 w 4150726"/>
              <a:gd name="connsiteY0" fmla="*/ 1763473 h 1940768"/>
              <a:gd name="connsiteX1" fmla="*/ 4084051 w 4150726"/>
              <a:gd name="connsiteY1" fmla="*/ 1696798 h 1940768"/>
              <a:gd name="connsiteX2" fmla="*/ 4026901 w 4150726"/>
              <a:gd name="connsiteY2" fmla="*/ 1687273 h 1940768"/>
              <a:gd name="connsiteX3" fmla="*/ 4026901 w 4150726"/>
              <a:gd name="connsiteY3" fmla="*/ 1611073 h 1940768"/>
              <a:gd name="connsiteX4" fmla="*/ 3879264 w 4150726"/>
              <a:gd name="connsiteY4" fmla="*/ 1730136 h 1940768"/>
              <a:gd name="connsiteX5" fmla="*/ 3707814 w 4150726"/>
              <a:gd name="connsiteY5" fmla="*/ 1849198 h 1940768"/>
              <a:gd name="connsiteX6" fmla="*/ 3483976 w 4150726"/>
              <a:gd name="connsiteY6" fmla="*/ 1934923 h 1940768"/>
              <a:gd name="connsiteX7" fmla="*/ 3250614 w 4150726"/>
              <a:gd name="connsiteY7" fmla="*/ 1906348 h 1940768"/>
              <a:gd name="connsiteX8" fmla="*/ 2950576 w 4150726"/>
              <a:gd name="connsiteY8" fmla="*/ 1692036 h 1940768"/>
              <a:gd name="connsiteX9" fmla="*/ 2464801 w 4150726"/>
              <a:gd name="connsiteY9" fmla="*/ 1282461 h 1940768"/>
              <a:gd name="connsiteX10" fmla="*/ 2231439 w 4150726"/>
              <a:gd name="connsiteY10" fmla="*/ 1063386 h 1940768"/>
              <a:gd name="connsiteX11" fmla="*/ 2160001 w 4150726"/>
              <a:gd name="connsiteY11" fmla="*/ 934798 h 1940768"/>
              <a:gd name="connsiteX12" fmla="*/ 2079039 w 4150726"/>
              <a:gd name="connsiteY12" fmla="*/ 734773 h 1940768"/>
              <a:gd name="connsiteX13" fmla="*/ 1921876 w 4150726"/>
              <a:gd name="connsiteY13" fmla="*/ 582373 h 1940768"/>
              <a:gd name="connsiteX14" fmla="*/ 1745664 w 4150726"/>
              <a:gd name="connsiteY14" fmla="*/ 534748 h 1940768"/>
              <a:gd name="connsiteX15" fmla="*/ 602664 w 4150726"/>
              <a:gd name="connsiteY15" fmla="*/ 225186 h 1940768"/>
              <a:gd name="connsiteX16" fmla="*/ 0 w 4150726"/>
              <a:gd name="connsiteY16" fmla="*/ 0 h 1940768"/>
              <a:gd name="connsiteX0" fmla="*/ 4196367 w 4196367"/>
              <a:gd name="connsiteY0" fmla="*/ 1780361 h 1957656"/>
              <a:gd name="connsiteX1" fmla="*/ 4129692 w 4196367"/>
              <a:gd name="connsiteY1" fmla="*/ 1713686 h 1957656"/>
              <a:gd name="connsiteX2" fmla="*/ 4072542 w 4196367"/>
              <a:gd name="connsiteY2" fmla="*/ 1704161 h 1957656"/>
              <a:gd name="connsiteX3" fmla="*/ 4072542 w 4196367"/>
              <a:gd name="connsiteY3" fmla="*/ 1627961 h 1957656"/>
              <a:gd name="connsiteX4" fmla="*/ 3924905 w 4196367"/>
              <a:gd name="connsiteY4" fmla="*/ 1747024 h 1957656"/>
              <a:gd name="connsiteX5" fmla="*/ 3753455 w 4196367"/>
              <a:gd name="connsiteY5" fmla="*/ 1866086 h 1957656"/>
              <a:gd name="connsiteX6" fmla="*/ 3529617 w 4196367"/>
              <a:gd name="connsiteY6" fmla="*/ 1951811 h 1957656"/>
              <a:gd name="connsiteX7" fmla="*/ 3296255 w 4196367"/>
              <a:gd name="connsiteY7" fmla="*/ 1923236 h 1957656"/>
              <a:gd name="connsiteX8" fmla="*/ 2996217 w 4196367"/>
              <a:gd name="connsiteY8" fmla="*/ 1708924 h 1957656"/>
              <a:gd name="connsiteX9" fmla="*/ 2510442 w 4196367"/>
              <a:gd name="connsiteY9" fmla="*/ 1299349 h 1957656"/>
              <a:gd name="connsiteX10" fmla="*/ 2277080 w 4196367"/>
              <a:gd name="connsiteY10" fmla="*/ 1080274 h 1957656"/>
              <a:gd name="connsiteX11" fmla="*/ 2205642 w 4196367"/>
              <a:gd name="connsiteY11" fmla="*/ 951686 h 1957656"/>
              <a:gd name="connsiteX12" fmla="*/ 2124680 w 4196367"/>
              <a:gd name="connsiteY12" fmla="*/ 751661 h 1957656"/>
              <a:gd name="connsiteX13" fmla="*/ 1967517 w 4196367"/>
              <a:gd name="connsiteY13" fmla="*/ 599261 h 1957656"/>
              <a:gd name="connsiteX14" fmla="*/ 1791305 w 4196367"/>
              <a:gd name="connsiteY14" fmla="*/ 551636 h 1957656"/>
              <a:gd name="connsiteX15" fmla="*/ 648305 w 4196367"/>
              <a:gd name="connsiteY15" fmla="*/ 242074 h 1957656"/>
              <a:gd name="connsiteX16" fmla="*/ 45641 w 4196367"/>
              <a:gd name="connsiteY16" fmla="*/ 16888 h 1957656"/>
              <a:gd name="connsiteX17" fmla="*/ 42201 w 4196367"/>
              <a:gd name="connsiteY17" fmla="*/ 16169 h 1957656"/>
              <a:gd name="connsiteX0" fmla="*/ 4455724 w 4455724"/>
              <a:gd name="connsiteY0" fmla="*/ 1772586 h 1949881"/>
              <a:gd name="connsiteX1" fmla="*/ 4389049 w 4455724"/>
              <a:gd name="connsiteY1" fmla="*/ 1705911 h 1949881"/>
              <a:gd name="connsiteX2" fmla="*/ 4331899 w 4455724"/>
              <a:gd name="connsiteY2" fmla="*/ 1696386 h 1949881"/>
              <a:gd name="connsiteX3" fmla="*/ 4331899 w 4455724"/>
              <a:gd name="connsiteY3" fmla="*/ 1620186 h 1949881"/>
              <a:gd name="connsiteX4" fmla="*/ 4184262 w 4455724"/>
              <a:gd name="connsiteY4" fmla="*/ 1739249 h 1949881"/>
              <a:gd name="connsiteX5" fmla="*/ 4012812 w 4455724"/>
              <a:gd name="connsiteY5" fmla="*/ 1858311 h 1949881"/>
              <a:gd name="connsiteX6" fmla="*/ 3788974 w 4455724"/>
              <a:gd name="connsiteY6" fmla="*/ 1944036 h 1949881"/>
              <a:gd name="connsiteX7" fmla="*/ 3555612 w 4455724"/>
              <a:gd name="connsiteY7" fmla="*/ 1915461 h 1949881"/>
              <a:gd name="connsiteX8" fmla="*/ 3255574 w 4455724"/>
              <a:gd name="connsiteY8" fmla="*/ 1701149 h 1949881"/>
              <a:gd name="connsiteX9" fmla="*/ 2769799 w 4455724"/>
              <a:gd name="connsiteY9" fmla="*/ 1291574 h 1949881"/>
              <a:gd name="connsiteX10" fmla="*/ 2536437 w 4455724"/>
              <a:gd name="connsiteY10" fmla="*/ 1072499 h 1949881"/>
              <a:gd name="connsiteX11" fmla="*/ 2464999 w 4455724"/>
              <a:gd name="connsiteY11" fmla="*/ 943911 h 1949881"/>
              <a:gd name="connsiteX12" fmla="*/ 2384037 w 4455724"/>
              <a:gd name="connsiteY12" fmla="*/ 743886 h 1949881"/>
              <a:gd name="connsiteX13" fmla="*/ 2226874 w 4455724"/>
              <a:gd name="connsiteY13" fmla="*/ 591486 h 1949881"/>
              <a:gd name="connsiteX14" fmla="*/ 2050662 w 4455724"/>
              <a:gd name="connsiteY14" fmla="*/ 543861 h 1949881"/>
              <a:gd name="connsiteX15" fmla="*/ 907662 w 4455724"/>
              <a:gd name="connsiteY15" fmla="*/ 234299 h 1949881"/>
              <a:gd name="connsiteX16" fmla="*/ 304998 w 4455724"/>
              <a:gd name="connsiteY16" fmla="*/ 9113 h 1949881"/>
              <a:gd name="connsiteX17" fmla="*/ 0 w 4455724"/>
              <a:gd name="connsiteY17" fmla="*/ 62520 h 1949881"/>
              <a:gd name="connsiteX0" fmla="*/ 4583306 w 4583306"/>
              <a:gd name="connsiteY0" fmla="*/ 1769433 h 1946728"/>
              <a:gd name="connsiteX1" fmla="*/ 4516631 w 4583306"/>
              <a:gd name="connsiteY1" fmla="*/ 1702758 h 1946728"/>
              <a:gd name="connsiteX2" fmla="*/ 4459481 w 4583306"/>
              <a:gd name="connsiteY2" fmla="*/ 1693233 h 1946728"/>
              <a:gd name="connsiteX3" fmla="*/ 4459481 w 4583306"/>
              <a:gd name="connsiteY3" fmla="*/ 1617033 h 1946728"/>
              <a:gd name="connsiteX4" fmla="*/ 4311844 w 4583306"/>
              <a:gd name="connsiteY4" fmla="*/ 1736096 h 1946728"/>
              <a:gd name="connsiteX5" fmla="*/ 4140394 w 4583306"/>
              <a:gd name="connsiteY5" fmla="*/ 1855158 h 1946728"/>
              <a:gd name="connsiteX6" fmla="*/ 3916556 w 4583306"/>
              <a:gd name="connsiteY6" fmla="*/ 1940883 h 1946728"/>
              <a:gd name="connsiteX7" fmla="*/ 3683194 w 4583306"/>
              <a:gd name="connsiteY7" fmla="*/ 1912308 h 1946728"/>
              <a:gd name="connsiteX8" fmla="*/ 3383156 w 4583306"/>
              <a:gd name="connsiteY8" fmla="*/ 1697996 h 1946728"/>
              <a:gd name="connsiteX9" fmla="*/ 2897381 w 4583306"/>
              <a:gd name="connsiteY9" fmla="*/ 1288421 h 1946728"/>
              <a:gd name="connsiteX10" fmla="*/ 2664019 w 4583306"/>
              <a:gd name="connsiteY10" fmla="*/ 1069346 h 1946728"/>
              <a:gd name="connsiteX11" fmla="*/ 2592581 w 4583306"/>
              <a:gd name="connsiteY11" fmla="*/ 940758 h 1946728"/>
              <a:gd name="connsiteX12" fmla="*/ 2511619 w 4583306"/>
              <a:gd name="connsiteY12" fmla="*/ 740733 h 1946728"/>
              <a:gd name="connsiteX13" fmla="*/ 2354456 w 4583306"/>
              <a:gd name="connsiteY13" fmla="*/ 588333 h 1946728"/>
              <a:gd name="connsiteX14" fmla="*/ 2178244 w 4583306"/>
              <a:gd name="connsiteY14" fmla="*/ 540708 h 1946728"/>
              <a:gd name="connsiteX15" fmla="*/ 1035244 w 4583306"/>
              <a:gd name="connsiteY15" fmla="*/ 231146 h 1946728"/>
              <a:gd name="connsiteX16" fmla="*/ 432580 w 4583306"/>
              <a:gd name="connsiteY16" fmla="*/ 5960 h 1946728"/>
              <a:gd name="connsiteX17" fmla="*/ 0 w 4583306"/>
              <a:gd name="connsiteY17" fmla="*/ 121225 h 1946728"/>
              <a:gd name="connsiteX0" fmla="*/ 4583306 w 4583306"/>
              <a:gd name="connsiteY0" fmla="*/ 1765699 h 1942994"/>
              <a:gd name="connsiteX1" fmla="*/ 4516631 w 4583306"/>
              <a:gd name="connsiteY1" fmla="*/ 1699024 h 1942994"/>
              <a:gd name="connsiteX2" fmla="*/ 4459481 w 4583306"/>
              <a:gd name="connsiteY2" fmla="*/ 1689499 h 1942994"/>
              <a:gd name="connsiteX3" fmla="*/ 4459481 w 4583306"/>
              <a:gd name="connsiteY3" fmla="*/ 1613299 h 1942994"/>
              <a:gd name="connsiteX4" fmla="*/ 4311844 w 4583306"/>
              <a:gd name="connsiteY4" fmla="*/ 1732362 h 1942994"/>
              <a:gd name="connsiteX5" fmla="*/ 4140394 w 4583306"/>
              <a:gd name="connsiteY5" fmla="*/ 1851424 h 1942994"/>
              <a:gd name="connsiteX6" fmla="*/ 3916556 w 4583306"/>
              <a:gd name="connsiteY6" fmla="*/ 1937149 h 1942994"/>
              <a:gd name="connsiteX7" fmla="*/ 3683194 w 4583306"/>
              <a:gd name="connsiteY7" fmla="*/ 1908574 h 1942994"/>
              <a:gd name="connsiteX8" fmla="*/ 3383156 w 4583306"/>
              <a:gd name="connsiteY8" fmla="*/ 1694262 h 1942994"/>
              <a:gd name="connsiteX9" fmla="*/ 2897381 w 4583306"/>
              <a:gd name="connsiteY9" fmla="*/ 1284687 h 1942994"/>
              <a:gd name="connsiteX10" fmla="*/ 2664019 w 4583306"/>
              <a:gd name="connsiteY10" fmla="*/ 1065612 h 1942994"/>
              <a:gd name="connsiteX11" fmla="*/ 2592581 w 4583306"/>
              <a:gd name="connsiteY11" fmla="*/ 937024 h 1942994"/>
              <a:gd name="connsiteX12" fmla="*/ 2511619 w 4583306"/>
              <a:gd name="connsiteY12" fmla="*/ 736999 h 1942994"/>
              <a:gd name="connsiteX13" fmla="*/ 2354456 w 4583306"/>
              <a:gd name="connsiteY13" fmla="*/ 584599 h 1942994"/>
              <a:gd name="connsiteX14" fmla="*/ 2178244 w 4583306"/>
              <a:gd name="connsiteY14" fmla="*/ 536974 h 1942994"/>
              <a:gd name="connsiteX15" fmla="*/ 1035244 w 4583306"/>
              <a:gd name="connsiteY15" fmla="*/ 227412 h 1942994"/>
              <a:gd name="connsiteX16" fmla="*/ 405517 w 4583306"/>
              <a:gd name="connsiteY16" fmla="*/ 6092 h 1942994"/>
              <a:gd name="connsiteX17" fmla="*/ 0 w 4583306"/>
              <a:gd name="connsiteY17" fmla="*/ 117491 h 1942994"/>
              <a:gd name="connsiteX0" fmla="*/ 4615660 w 4615660"/>
              <a:gd name="connsiteY0" fmla="*/ 1765699 h 1942994"/>
              <a:gd name="connsiteX1" fmla="*/ 4548985 w 4615660"/>
              <a:gd name="connsiteY1" fmla="*/ 1699024 h 1942994"/>
              <a:gd name="connsiteX2" fmla="*/ 4491835 w 4615660"/>
              <a:gd name="connsiteY2" fmla="*/ 1689499 h 1942994"/>
              <a:gd name="connsiteX3" fmla="*/ 4491835 w 4615660"/>
              <a:gd name="connsiteY3" fmla="*/ 1613299 h 1942994"/>
              <a:gd name="connsiteX4" fmla="*/ 4344198 w 4615660"/>
              <a:gd name="connsiteY4" fmla="*/ 1732362 h 1942994"/>
              <a:gd name="connsiteX5" fmla="*/ 4172748 w 4615660"/>
              <a:gd name="connsiteY5" fmla="*/ 1851424 h 1942994"/>
              <a:gd name="connsiteX6" fmla="*/ 3948910 w 4615660"/>
              <a:gd name="connsiteY6" fmla="*/ 1937149 h 1942994"/>
              <a:gd name="connsiteX7" fmla="*/ 3715548 w 4615660"/>
              <a:gd name="connsiteY7" fmla="*/ 1908574 h 1942994"/>
              <a:gd name="connsiteX8" fmla="*/ 3415510 w 4615660"/>
              <a:gd name="connsiteY8" fmla="*/ 1694262 h 1942994"/>
              <a:gd name="connsiteX9" fmla="*/ 2929735 w 4615660"/>
              <a:gd name="connsiteY9" fmla="*/ 1284687 h 1942994"/>
              <a:gd name="connsiteX10" fmla="*/ 2696373 w 4615660"/>
              <a:gd name="connsiteY10" fmla="*/ 1065612 h 1942994"/>
              <a:gd name="connsiteX11" fmla="*/ 2624935 w 4615660"/>
              <a:gd name="connsiteY11" fmla="*/ 937024 h 1942994"/>
              <a:gd name="connsiteX12" fmla="*/ 2543973 w 4615660"/>
              <a:gd name="connsiteY12" fmla="*/ 736999 h 1942994"/>
              <a:gd name="connsiteX13" fmla="*/ 2386810 w 4615660"/>
              <a:gd name="connsiteY13" fmla="*/ 584599 h 1942994"/>
              <a:gd name="connsiteX14" fmla="*/ 2210598 w 4615660"/>
              <a:gd name="connsiteY14" fmla="*/ 536974 h 1942994"/>
              <a:gd name="connsiteX15" fmla="*/ 1067598 w 4615660"/>
              <a:gd name="connsiteY15" fmla="*/ 227412 h 1942994"/>
              <a:gd name="connsiteX16" fmla="*/ 437871 w 4615660"/>
              <a:gd name="connsiteY16" fmla="*/ 6092 h 1942994"/>
              <a:gd name="connsiteX17" fmla="*/ 32354 w 4615660"/>
              <a:gd name="connsiteY17" fmla="*/ 117491 h 1942994"/>
              <a:gd name="connsiteX18" fmla="*/ 24622 w 4615660"/>
              <a:gd name="connsiteY18" fmla="*/ 121356 h 1942994"/>
              <a:gd name="connsiteX0" fmla="*/ 4768880 w 4768880"/>
              <a:gd name="connsiteY0" fmla="*/ 1765699 h 1942994"/>
              <a:gd name="connsiteX1" fmla="*/ 4702205 w 4768880"/>
              <a:gd name="connsiteY1" fmla="*/ 1699024 h 1942994"/>
              <a:gd name="connsiteX2" fmla="*/ 4645055 w 4768880"/>
              <a:gd name="connsiteY2" fmla="*/ 1689499 h 1942994"/>
              <a:gd name="connsiteX3" fmla="*/ 4645055 w 4768880"/>
              <a:gd name="connsiteY3" fmla="*/ 1613299 h 1942994"/>
              <a:gd name="connsiteX4" fmla="*/ 4497418 w 4768880"/>
              <a:gd name="connsiteY4" fmla="*/ 1732362 h 1942994"/>
              <a:gd name="connsiteX5" fmla="*/ 4325968 w 4768880"/>
              <a:gd name="connsiteY5" fmla="*/ 1851424 h 1942994"/>
              <a:gd name="connsiteX6" fmla="*/ 4102130 w 4768880"/>
              <a:gd name="connsiteY6" fmla="*/ 1937149 h 1942994"/>
              <a:gd name="connsiteX7" fmla="*/ 3868768 w 4768880"/>
              <a:gd name="connsiteY7" fmla="*/ 1908574 h 1942994"/>
              <a:gd name="connsiteX8" fmla="*/ 3568730 w 4768880"/>
              <a:gd name="connsiteY8" fmla="*/ 1694262 h 1942994"/>
              <a:gd name="connsiteX9" fmla="*/ 3082955 w 4768880"/>
              <a:gd name="connsiteY9" fmla="*/ 1284687 h 1942994"/>
              <a:gd name="connsiteX10" fmla="*/ 2849593 w 4768880"/>
              <a:gd name="connsiteY10" fmla="*/ 1065612 h 1942994"/>
              <a:gd name="connsiteX11" fmla="*/ 2778155 w 4768880"/>
              <a:gd name="connsiteY11" fmla="*/ 937024 h 1942994"/>
              <a:gd name="connsiteX12" fmla="*/ 2697193 w 4768880"/>
              <a:gd name="connsiteY12" fmla="*/ 736999 h 1942994"/>
              <a:gd name="connsiteX13" fmla="*/ 2540030 w 4768880"/>
              <a:gd name="connsiteY13" fmla="*/ 584599 h 1942994"/>
              <a:gd name="connsiteX14" fmla="*/ 2363818 w 4768880"/>
              <a:gd name="connsiteY14" fmla="*/ 536974 h 1942994"/>
              <a:gd name="connsiteX15" fmla="*/ 1220818 w 4768880"/>
              <a:gd name="connsiteY15" fmla="*/ 227412 h 1942994"/>
              <a:gd name="connsiteX16" fmla="*/ 591091 w 4768880"/>
              <a:gd name="connsiteY16" fmla="*/ 6092 h 1942994"/>
              <a:gd name="connsiteX17" fmla="*/ 185574 w 4768880"/>
              <a:gd name="connsiteY17" fmla="*/ 117491 h 1942994"/>
              <a:gd name="connsiteX18" fmla="*/ 0 w 4768880"/>
              <a:gd name="connsiteY18" fmla="*/ 229608 h 1942994"/>
              <a:gd name="connsiteX0" fmla="*/ 4768880 w 4808024"/>
              <a:gd name="connsiteY0" fmla="*/ 1765699 h 1942994"/>
              <a:gd name="connsiteX1" fmla="*/ 4702205 w 4808024"/>
              <a:gd name="connsiteY1" fmla="*/ 1699024 h 1942994"/>
              <a:gd name="connsiteX2" fmla="*/ 4807432 w 4808024"/>
              <a:gd name="connsiteY2" fmla="*/ 1380209 h 1942994"/>
              <a:gd name="connsiteX3" fmla="*/ 4645055 w 4808024"/>
              <a:gd name="connsiteY3" fmla="*/ 1613299 h 1942994"/>
              <a:gd name="connsiteX4" fmla="*/ 4497418 w 4808024"/>
              <a:gd name="connsiteY4" fmla="*/ 1732362 h 1942994"/>
              <a:gd name="connsiteX5" fmla="*/ 4325968 w 4808024"/>
              <a:gd name="connsiteY5" fmla="*/ 1851424 h 1942994"/>
              <a:gd name="connsiteX6" fmla="*/ 4102130 w 4808024"/>
              <a:gd name="connsiteY6" fmla="*/ 1937149 h 1942994"/>
              <a:gd name="connsiteX7" fmla="*/ 3868768 w 4808024"/>
              <a:gd name="connsiteY7" fmla="*/ 1908574 h 1942994"/>
              <a:gd name="connsiteX8" fmla="*/ 3568730 w 4808024"/>
              <a:gd name="connsiteY8" fmla="*/ 1694262 h 1942994"/>
              <a:gd name="connsiteX9" fmla="*/ 3082955 w 4808024"/>
              <a:gd name="connsiteY9" fmla="*/ 1284687 h 1942994"/>
              <a:gd name="connsiteX10" fmla="*/ 2849593 w 4808024"/>
              <a:gd name="connsiteY10" fmla="*/ 1065612 h 1942994"/>
              <a:gd name="connsiteX11" fmla="*/ 2778155 w 4808024"/>
              <a:gd name="connsiteY11" fmla="*/ 937024 h 1942994"/>
              <a:gd name="connsiteX12" fmla="*/ 2697193 w 4808024"/>
              <a:gd name="connsiteY12" fmla="*/ 736999 h 1942994"/>
              <a:gd name="connsiteX13" fmla="*/ 2540030 w 4808024"/>
              <a:gd name="connsiteY13" fmla="*/ 584599 h 1942994"/>
              <a:gd name="connsiteX14" fmla="*/ 2363818 w 4808024"/>
              <a:gd name="connsiteY14" fmla="*/ 536974 h 1942994"/>
              <a:gd name="connsiteX15" fmla="*/ 1220818 w 4808024"/>
              <a:gd name="connsiteY15" fmla="*/ 227412 h 1942994"/>
              <a:gd name="connsiteX16" fmla="*/ 591091 w 4808024"/>
              <a:gd name="connsiteY16" fmla="*/ 6092 h 1942994"/>
              <a:gd name="connsiteX17" fmla="*/ 185574 w 4808024"/>
              <a:gd name="connsiteY17" fmla="*/ 117491 h 1942994"/>
              <a:gd name="connsiteX18" fmla="*/ 0 w 4808024"/>
              <a:gd name="connsiteY18" fmla="*/ 229608 h 1942994"/>
              <a:gd name="connsiteX0" fmla="*/ 4768880 w 5139195"/>
              <a:gd name="connsiteY0" fmla="*/ 1765699 h 1942994"/>
              <a:gd name="connsiteX1" fmla="*/ 5139077 w 5139195"/>
              <a:gd name="connsiteY1" fmla="*/ 1099774 h 1942994"/>
              <a:gd name="connsiteX2" fmla="*/ 4807432 w 5139195"/>
              <a:gd name="connsiteY2" fmla="*/ 1380209 h 1942994"/>
              <a:gd name="connsiteX3" fmla="*/ 4645055 w 5139195"/>
              <a:gd name="connsiteY3" fmla="*/ 1613299 h 1942994"/>
              <a:gd name="connsiteX4" fmla="*/ 4497418 w 5139195"/>
              <a:gd name="connsiteY4" fmla="*/ 1732362 h 1942994"/>
              <a:gd name="connsiteX5" fmla="*/ 4325968 w 5139195"/>
              <a:gd name="connsiteY5" fmla="*/ 1851424 h 1942994"/>
              <a:gd name="connsiteX6" fmla="*/ 4102130 w 5139195"/>
              <a:gd name="connsiteY6" fmla="*/ 1937149 h 1942994"/>
              <a:gd name="connsiteX7" fmla="*/ 3868768 w 5139195"/>
              <a:gd name="connsiteY7" fmla="*/ 1908574 h 1942994"/>
              <a:gd name="connsiteX8" fmla="*/ 3568730 w 5139195"/>
              <a:gd name="connsiteY8" fmla="*/ 1694262 h 1942994"/>
              <a:gd name="connsiteX9" fmla="*/ 3082955 w 5139195"/>
              <a:gd name="connsiteY9" fmla="*/ 1284687 h 1942994"/>
              <a:gd name="connsiteX10" fmla="*/ 2849593 w 5139195"/>
              <a:gd name="connsiteY10" fmla="*/ 1065612 h 1942994"/>
              <a:gd name="connsiteX11" fmla="*/ 2778155 w 5139195"/>
              <a:gd name="connsiteY11" fmla="*/ 937024 h 1942994"/>
              <a:gd name="connsiteX12" fmla="*/ 2697193 w 5139195"/>
              <a:gd name="connsiteY12" fmla="*/ 736999 h 1942994"/>
              <a:gd name="connsiteX13" fmla="*/ 2540030 w 5139195"/>
              <a:gd name="connsiteY13" fmla="*/ 584599 h 1942994"/>
              <a:gd name="connsiteX14" fmla="*/ 2363818 w 5139195"/>
              <a:gd name="connsiteY14" fmla="*/ 536974 h 1942994"/>
              <a:gd name="connsiteX15" fmla="*/ 1220818 w 5139195"/>
              <a:gd name="connsiteY15" fmla="*/ 227412 h 1942994"/>
              <a:gd name="connsiteX16" fmla="*/ 591091 w 5139195"/>
              <a:gd name="connsiteY16" fmla="*/ 6092 h 1942994"/>
              <a:gd name="connsiteX17" fmla="*/ 185574 w 5139195"/>
              <a:gd name="connsiteY17" fmla="*/ 117491 h 1942994"/>
              <a:gd name="connsiteX18" fmla="*/ 0 w 5139195"/>
              <a:gd name="connsiteY18" fmla="*/ 229608 h 1942994"/>
              <a:gd name="connsiteX0" fmla="*/ 5526641 w 5526641"/>
              <a:gd name="connsiteY0" fmla="*/ 891955 h 1942994"/>
              <a:gd name="connsiteX1" fmla="*/ 5139077 w 5526641"/>
              <a:gd name="connsiteY1" fmla="*/ 1099774 h 1942994"/>
              <a:gd name="connsiteX2" fmla="*/ 4807432 w 5526641"/>
              <a:gd name="connsiteY2" fmla="*/ 1380209 h 1942994"/>
              <a:gd name="connsiteX3" fmla="*/ 4645055 w 5526641"/>
              <a:gd name="connsiteY3" fmla="*/ 1613299 h 1942994"/>
              <a:gd name="connsiteX4" fmla="*/ 4497418 w 5526641"/>
              <a:gd name="connsiteY4" fmla="*/ 1732362 h 1942994"/>
              <a:gd name="connsiteX5" fmla="*/ 4325968 w 5526641"/>
              <a:gd name="connsiteY5" fmla="*/ 1851424 h 1942994"/>
              <a:gd name="connsiteX6" fmla="*/ 4102130 w 5526641"/>
              <a:gd name="connsiteY6" fmla="*/ 1937149 h 1942994"/>
              <a:gd name="connsiteX7" fmla="*/ 3868768 w 5526641"/>
              <a:gd name="connsiteY7" fmla="*/ 1908574 h 1942994"/>
              <a:gd name="connsiteX8" fmla="*/ 3568730 w 5526641"/>
              <a:gd name="connsiteY8" fmla="*/ 1694262 h 1942994"/>
              <a:gd name="connsiteX9" fmla="*/ 3082955 w 5526641"/>
              <a:gd name="connsiteY9" fmla="*/ 1284687 h 1942994"/>
              <a:gd name="connsiteX10" fmla="*/ 2849593 w 5526641"/>
              <a:gd name="connsiteY10" fmla="*/ 1065612 h 1942994"/>
              <a:gd name="connsiteX11" fmla="*/ 2778155 w 5526641"/>
              <a:gd name="connsiteY11" fmla="*/ 937024 h 1942994"/>
              <a:gd name="connsiteX12" fmla="*/ 2697193 w 5526641"/>
              <a:gd name="connsiteY12" fmla="*/ 736999 h 1942994"/>
              <a:gd name="connsiteX13" fmla="*/ 2540030 w 5526641"/>
              <a:gd name="connsiteY13" fmla="*/ 584599 h 1942994"/>
              <a:gd name="connsiteX14" fmla="*/ 2363818 w 5526641"/>
              <a:gd name="connsiteY14" fmla="*/ 536974 h 1942994"/>
              <a:gd name="connsiteX15" fmla="*/ 1220818 w 5526641"/>
              <a:gd name="connsiteY15" fmla="*/ 227412 h 1942994"/>
              <a:gd name="connsiteX16" fmla="*/ 591091 w 5526641"/>
              <a:gd name="connsiteY16" fmla="*/ 6092 h 1942994"/>
              <a:gd name="connsiteX17" fmla="*/ 185574 w 5526641"/>
              <a:gd name="connsiteY17" fmla="*/ 117491 h 1942994"/>
              <a:gd name="connsiteX18" fmla="*/ 0 w 5526641"/>
              <a:gd name="connsiteY18" fmla="*/ 229608 h 194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26641" h="1942994">
                <a:moveTo>
                  <a:pt x="5526641" y="891955"/>
                </a:moveTo>
                <a:cubicBezTo>
                  <a:pt x="5503622" y="864967"/>
                  <a:pt x="5258945" y="1018398"/>
                  <a:pt x="5139077" y="1099774"/>
                </a:cubicBezTo>
                <a:cubicBezTo>
                  <a:pt x="5019209" y="1181150"/>
                  <a:pt x="4889769" y="1294622"/>
                  <a:pt x="4807432" y="1380209"/>
                </a:cubicBezTo>
                <a:cubicBezTo>
                  <a:pt x="4725095" y="1465797"/>
                  <a:pt x="4696724" y="1554607"/>
                  <a:pt x="4645055" y="1613299"/>
                </a:cubicBezTo>
                <a:cubicBezTo>
                  <a:pt x="4593386" y="1671991"/>
                  <a:pt x="4550599" y="1692674"/>
                  <a:pt x="4497418" y="1732362"/>
                </a:cubicBezTo>
                <a:cubicBezTo>
                  <a:pt x="4444237" y="1772050"/>
                  <a:pt x="4391849" y="1817293"/>
                  <a:pt x="4325968" y="1851424"/>
                </a:cubicBezTo>
                <a:cubicBezTo>
                  <a:pt x="4260087" y="1885555"/>
                  <a:pt x="4178330" y="1927624"/>
                  <a:pt x="4102130" y="1937149"/>
                </a:cubicBezTo>
                <a:cubicBezTo>
                  <a:pt x="4025930" y="1946674"/>
                  <a:pt x="3957668" y="1949055"/>
                  <a:pt x="3868768" y="1908574"/>
                </a:cubicBezTo>
                <a:cubicBezTo>
                  <a:pt x="3779868" y="1868093"/>
                  <a:pt x="3699699" y="1798243"/>
                  <a:pt x="3568730" y="1694262"/>
                </a:cubicBezTo>
                <a:cubicBezTo>
                  <a:pt x="3437761" y="1590281"/>
                  <a:pt x="3202811" y="1389462"/>
                  <a:pt x="3082955" y="1284687"/>
                </a:cubicBezTo>
                <a:cubicBezTo>
                  <a:pt x="2963099" y="1179912"/>
                  <a:pt x="2900393" y="1123556"/>
                  <a:pt x="2849593" y="1065612"/>
                </a:cubicBezTo>
                <a:cubicBezTo>
                  <a:pt x="2798793" y="1007668"/>
                  <a:pt x="2803555" y="991793"/>
                  <a:pt x="2778155" y="937024"/>
                </a:cubicBezTo>
                <a:cubicBezTo>
                  <a:pt x="2752755" y="882255"/>
                  <a:pt x="2736880" y="795736"/>
                  <a:pt x="2697193" y="736999"/>
                </a:cubicBezTo>
                <a:cubicBezTo>
                  <a:pt x="2657506" y="678262"/>
                  <a:pt x="2595592" y="617936"/>
                  <a:pt x="2540030" y="584599"/>
                </a:cubicBezTo>
                <a:cubicBezTo>
                  <a:pt x="2484467" y="551261"/>
                  <a:pt x="2363818" y="536974"/>
                  <a:pt x="2363818" y="536974"/>
                </a:cubicBezTo>
                <a:lnTo>
                  <a:pt x="1220818" y="227412"/>
                </a:lnTo>
                <a:cubicBezTo>
                  <a:pt x="1003330" y="164706"/>
                  <a:pt x="690891" y="54470"/>
                  <a:pt x="591091" y="6092"/>
                </a:cubicBezTo>
                <a:cubicBezTo>
                  <a:pt x="490074" y="-31559"/>
                  <a:pt x="186291" y="117641"/>
                  <a:pt x="185574" y="117491"/>
                </a:cubicBezTo>
                <a:cubicBezTo>
                  <a:pt x="116699" y="136702"/>
                  <a:pt x="1611" y="228803"/>
                  <a:pt x="0" y="229608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881145" y="1316212"/>
            <a:ext cx="3907416" cy="3605767"/>
          </a:xfrm>
          <a:custGeom>
            <a:avLst/>
            <a:gdLst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133475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757363 w 2378986"/>
              <a:gd name="connsiteY5" fmla="*/ 1190625 h 2524125"/>
              <a:gd name="connsiteX6" fmla="*/ 1847850 w 2378986"/>
              <a:gd name="connsiteY6" fmla="*/ 120967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1919288 w 2381250"/>
              <a:gd name="connsiteY0" fmla="*/ 0 h 2243138"/>
              <a:gd name="connsiteX1" fmla="*/ 1804988 w 2381250"/>
              <a:gd name="connsiteY1" fmla="*/ 157163 h 2243138"/>
              <a:gd name="connsiteX2" fmla="*/ 1666875 w 2381250"/>
              <a:gd name="connsiteY2" fmla="*/ 476250 h 2243138"/>
              <a:gd name="connsiteX3" fmla="*/ 1662113 w 2381250"/>
              <a:gd name="connsiteY3" fmla="*/ 719139 h 2243138"/>
              <a:gd name="connsiteX4" fmla="*/ 1671638 w 2381250"/>
              <a:gd name="connsiteY4" fmla="*/ 852488 h 2243138"/>
              <a:gd name="connsiteX5" fmla="*/ 1757363 w 2381250"/>
              <a:gd name="connsiteY5" fmla="*/ 909638 h 2243138"/>
              <a:gd name="connsiteX6" fmla="*/ 1871663 w 2381250"/>
              <a:gd name="connsiteY6" fmla="*/ 947738 h 2243138"/>
              <a:gd name="connsiteX7" fmla="*/ 1947863 w 2381250"/>
              <a:gd name="connsiteY7" fmla="*/ 952500 h 2243138"/>
              <a:gd name="connsiteX8" fmla="*/ 2066925 w 2381250"/>
              <a:gd name="connsiteY8" fmla="*/ 1009650 h 2243138"/>
              <a:gd name="connsiteX9" fmla="*/ 2147888 w 2381250"/>
              <a:gd name="connsiteY9" fmla="*/ 1076325 h 2243138"/>
              <a:gd name="connsiteX10" fmla="*/ 2238375 w 2381250"/>
              <a:gd name="connsiteY10" fmla="*/ 1243013 h 2243138"/>
              <a:gd name="connsiteX11" fmla="*/ 2290763 w 2381250"/>
              <a:gd name="connsiteY11" fmla="*/ 1395413 h 2243138"/>
              <a:gd name="connsiteX12" fmla="*/ 2366963 w 2381250"/>
              <a:gd name="connsiteY12" fmla="*/ 1528763 h 2243138"/>
              <a:gd name="connsiteX13" fmla="*/ 2376488 w 2381250"/>
              <a:gd name="connsiteY13" fmla="*/ 1666875 h 2243138"/>
              <a:gd name="connsiteX14" fmla="*/ 2343150 w 2381250"/>
              <a:gd name="connsiteY14" fmla="*/ 1790700 h 2243138"/>
              <a:gd name="connsiteX15" fmla="*/ 2319338 w 2381250"/>
              <a:gd name="connsiteY15" fmla="*/ 1871663 h 2243138"/>
              <a:gd name="connsiteX16" fmla="*/ 2338388 w 2381250"/>
              <a:gd name="connsiteY16" fmla="*/ 1966913 h 2243138"/>
              <a:gd name="connsiteX17" fmla="*/ 2238375 w 2381250"/>
              <a:gd name="connsiteY17" fmla="*/ 2066925 h 2243138"/>
              <a:gd name="connsiteX18" fmla="*/ 2114550 w 2381250"/>
              <a:gd name="connsiteY18" fmla="*/ 2152650 h 2243138"/>
              <a:gd name="connsiteX19" fmla="*/ 2043113 w 2381250"/>
              <a:gd name="connsiteY19" fmla="*/ 2233613 h 2243138"/>
              <a:gd name="connsiteX20" fmla="*/ 1943100 w 2381250"/>
              <a:gd name="connsiteY20" fmla="*/ 2190750 h 2243138"/>
              <a:gd name="connsiteX21" fmla="*/ 1838325 w 2381250"/>
              <a:gd name="connsiteY21" fmla="*/ 2066925 h 2243138"/>
              <a:gd name="connsiteX22" fmla="*/ 1690688 w 2381250"/>
              <a:gd name="connsiteY22" fmla="*/ 2005013 h 2243138"/>
              <a:gd name="connsiteX23" fmla="*/ 1457325 w 2381250"/>
              <a:gd name="connsiteY23" fmla="*/ 2005013 h 2243138"/>
              <a:gd name="connsiteX24" fmla="*/ 1281113 w 2381250"/>
              <a:gd name="connsiteY24" fmla="*/ 1966913 h 2243138"/>
              <a:gd name="connsiteX25" fmla="*/ 1281113 w 2381250"/>
              <a:gd name="connsiteY25" fmla="*/ 1966913 h 2243138"/>
              <a:gd name="connsiteX26" fmla="*/ 990600 w 2381250"/>
              <a:gd name="connsiteY26" fmla="*/ 1952625 h 2243138"/>
              <a:gd name="connsiteX27" fmla="*/ 823913 w 2381250"/>
              <a:gd name="connsiteY27" fmla="*/ 1957388 h 2243138"/>
              <a:gd name="connsiteX28" fmla="*/ 685800 w 2381250"/>
              <a:gd name="connsiteY28" fmla="*/ 1990725 h 2243138"/>
              <a:gd name="connsiteX29" fmla="*/ 438150 w 2381250"/>
              <a:gd name="connsiteY29" fmla="*/ 2066925 h 2243138"/>
              <a:gd name="connsiteX30" fmla="*/ 300038 w 2381250"/>
              <a:gd name="connsiteY30" fmla="*/ 2085975 h 2243138"/>
              <a:gd name="connsiteX31" fmla="*/ 147638 w 2381250"/>
              <a:gd name="connsiteY31" fmla="*/ 2162175 h 2243138"/>
              <a:gd name="connsiteX32" fmla="*/ 0 w 2381250"/>
              <a:gd name="connsiteY32" fmla="*/ 2243138 h 2243138"/>
              <a:gd name="connsiteX0" fmla="*/ 1804988 w 2381250"/>
              <a:gd name="connsiteY0" fmla="*/ 0 h 2085975"/>
              <a:gd name="connsiteX1" fmla="*/ 1666875 w 2381250"/>
              <a:gd name="connsiteY1" fmla="*/ 319087 h 2085975"/>
              <a:gd name="connsiteX2" fmla="*/ 1662113 w 2381250"/>
              <a:gd name="connsiteY2" fmla="*/ 561976 h 2085975"/>
              <a:gd name="connsiteX3" fmla="*/ 1671638 w 2381250"/>
              <a:gd name="connsiteY3" fmla="*/ 695325 h 2085975"/>
              <a:gd name="connsiteX4" fmla="*/ 1757363 w 2381250"/>
              <a:gd name="connsiteY4" fmla="*/ 752475 h 2085975"/>
              <a:gd name="connsiteX5" fmla="*/ 1871663 w 2381250"/>
              <a:gd name="connsiteY5" fmla="*/ 790575 h 2085975"/>
              <a:gd name="connsiteX6" fmla="*/ 1947863 w 2381250"/>
              <a:gd name="connsiteY6" fmla="*/ 795337 h 2085975"/>
              <a:gd name="connsiteX7" fmla="*/ 2066925 w 2381250"/>
              <a:gd name="connsiteY7" fmla="*/ 852487 h 2085975"/>
              <a:gd name="connsiteX8" fmla="*/ 2147888 w 2381250"/>
              <a:gd name="connsiteY8" fmla="*/ 919162 h 2085975"/>
              <a:gd name="connsiteX9" fmla="*/ 2238375 w 2381250"/>
              <a:gd name="connsiteY9" fmla="*/ 1085850 h 2085975"/>
              <a:gd name="connsiteX10" fmla="*/ 2290763 w 2381250"/>
              <a:gd name="connsiteY10" fmla="*/ 1238250 h 2085975"/>
              <a:gd name="connsiteX11" fmla="*/ 2366963 w 2381250"/>
              <a:gd name="connsiteY11" fmla="*/ 1371600 h 2085975"/>
              <a:gd name="connsiteX12" fmla="*/ 2376488 w 2381250"/>
              <a:gd name="connsiteY12" fmla="*/ 1509712 h 2085975"/>
              <a:gd name="connsiteX13" fmla="*/ 2343150 w 2381250"/>
              <a:gd name="connsiteY13" fmla="*/ 1633537 h 2085975"/>
              <a:gd name="connsiteX14" fmla="*/ 2319338 w 2381250"/>
              <a:gd name="connsiteY14" fmla="*/ 1714500 h 2085975"/>
              <a:gd name="connsiteX15" fmla="*/ 2338388 w 2381250"/>
              <a:gd name="connsiteY15" fmla="*/ 1809750 h 2085975"/>
              <a:gd name="connsiteX16" fmla="*/ 2238375 w 2381250"/>
              <a:gd name="connsiteY16" fmla="*/ 1909762 h 2085975"/>
              <a:gd name="connsiteX17" fmla="*/ 2114550 w 2381250"/>
              <a:gd name="connsiteY17" fmla="*/ 1995487 h 2085975"/>
              <a:gd name="connsiteX18" fmla="*/ 2043113 w 2381250"/>
              <a:gd name="connsiteY18" fmla="*/ 2076450 h 2085975"/>
              <a:gd name="connsiteX19" fmla="*/ 1943100 w 2381250"/>
              <a:gd name="connsiteY19" fmla="*/ 2033587 h 2085975"/>
              <a:gd name="connsiteX20" fmla="*/ 1838325 w 2381250"/>
              <a:gd name="connsiteY20" fmla="*/ 1909762 h 2085975"/>
              <a:gd name="connsiteX21" fmla="*/ 1690688 w 2381250"/>
              <a:gd name="connsiteY21" fmla="*/ 1847850 h 2085975"/>
              <a:gd name="connsiteX22" fmla="*/ 1457325 w 2381250"/>
              <a:gd name="connsiteY22" fmla="*/ 1847850 h 2085975"/>
              <a:gd name="connsiteX23" fmla="*/ 1281113 w 2381250"/>
              <a:gd name="connsiteY23" fmla="*/ 1809750 h 2085975"/>
              <a:gd name="connsiteX24" fmla="*/ 1281113 w 2381250"/>
              <a:gd name="connsiteY24" fmla="*/ 1809750 h 2085975"/>
              <a:gd name="connsiteX25" fmla="*/ 990600 w 2381250"/>
              <a:gd name="connsiteY25" fmla="*/ 1795462 h 2085975"/>
              <a:gd name="connsiteX26" fmla="*/ 823913 w 2381250"/>
              <a:gd name="connsiteY26" fmla="*/ 1800225 h 2085975"/>
              <a:gd name="connsiteX27" fmla="*/ 685800 w 2381250"/>
              <a:gd name="connsiteY27" fmla="*/ 1833562 h 2085975"/>
              <a:gd name="connsiteX28" fmla="*/ 438150 w 2381250"/>
              <a:gd name="connsiteY28" fmla="*/ 1909762 h 2085975"/>
              <a:gd name="connsiteX29" fmla="*/ 300038 w 2381250"/>
              <a:gd name="connsiteY29" fmla="*/ 1928812 h 2085975"/>
              <a:gd name="connsiteX30" fmla="*/ 147638 w 2381250"/>
              <a:gd name="connsiteY30" fmla="*/ 2005012 h 2085975"/>
              <a:gd name="connsiteX31" fmla="*/ 0 w 2381250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66925 w 2378986"/>
              <a:gd name="connsiteY7" fmla="*/ 852487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147888 w 2378986"/>
              <a:gd name="connsiteY9" fmla="*/ 919162 h 2085975"/>
              <a:gd name="connsiteX10" fmla="*/ 2238375 w 2378986"/>
              <a:gd name="connsiteY10" fmla="*/ 1085850 h 2085975"/>
              <a:gd name="connsiteX11" fmla="*/ 2290763 w 2378986"/>
              <a:gd name="connsiteY11" fmla="*/ 1238250 h 2085975"/>
              <a:gd name="connsiteX12" fmla="*/ 2366963 w 2378986"/>
              <a:gd name="connsiteY12" fmla="*/ 1371600 h 2085975"/>
              <a:gd name="connsiteX13" fmla="*/ 2376488 w 2378986"/>
              <a:gd name="connsiteY13" fmla="*/ 1509712 h 2085975"/>
              <a:gd name="connsiteX14" fmla="*/ 2343150 w 2378986"/>
              <a:gd name="connsiteY14" fmla="*/ 1633537 h 2085975"/>
              <a:gd name="connsiteX15" fmla="*/ 2319338 w 2378986"/>
              <a:gd name="connsiteY15" fmla="*/ 1714500 h 2085975"/>
              <a:gd name="connsiteX16" fmla="*/ 2338388 w 2378986"/>
              <a:gd name="connsiteY16" fmla="*/ 1809750 h 2085975"/>
              <a:gd name="connsiteX17" fmla="*/ 2238375 w 2378986"/>
              <a:gd name="connsiteY17" fmla="*/ 1909762 h 2085975"/>
              <a:gd name="connsiteX18" fmla="*/ 2114550 w 2378986"/>
              <a:gd name="connsiteY18" fmla="*/ 1995487 h 2085975"/>
              <a:gd name="connsiteX19" fmla="*/ 2043113 w 2378986"/>
              <a:gd name="connsiteY19" fmla="*/ 2076450 h 2085975"/>
              <a:gd name="connsiteX20" fmla="*/ 1943100 w 2378986"/>
              <a:gd name="connsiteY20" fmla="*/ 2033587 h 2085975"/>
              <a:gd name="connsiteX21" fmla="*/ 1838325 w 2378986"/>
              <a:gd name="connsiteY21" fmla="*/ 1909762 h 2085975"/>
              <a:gd name="connsiteX22" fmla="*/ 1690688 w 2378986"/>
              <a:gd name="connsiteY22" fmla="*/ 1847850 h 2085975"/>
              <a:gd name="connsiteX23" fmla="*/ 1457325 w 2378986"/>
              <a:gd name="connsiteY23" fmla="*/ 1847850 h 2085975"/>
              <a:gd name="connsiteX24" fmla="*/ 1281113 w 2378986"/>
              <a:gd name="connsiteY24" fmla="*/ 1809750 h 2085975"/>
              <a:gd name="connsiteX25" fmla="*/ 1281113 w 2378986"/>
              <a:gd name="connsiteY25" fmla="*/ 1809750 h 2085975"/>
              <a:gd name="connsiteX26" fmla="*/ 990600 w 2378986"/>
              <a:gd name="connsiteY26" fmla="*/ 1795462 h 2085975"/>
              <a:gd name="connsiteX27" fmla="*/ 823913 w 2378986"/>
              <a:gd name="connsiteY27" fmla="*/ 1800225 h 2085975"/>
              <a:gd name="connsiteX28" fmla="*/ 685800 w 2378986"/>
              <a:gd name="connsiteY28" fmla="*/ 1833562 h 2085975"/>
              <a:gd name="connsiteX29" fmla="*/ 438150 w 2378986"/>
              <a:gd name="connsiteY29" fmla="*/ 1909762 h 2085975"/>
              <a:gd name="connsiteX30" fmla="*/ 300038 w 2378986"/>
              <a:gd name="connsiteY30" fmla="*/ 1928812 h 2085975"/>
              <a:gd name="connsiteX31" fmla="*/ 147638 w 2378986"/>
              <a:gd name="connsiteY31" fmla="*/ 2005012 h 2085975"/>
              <a:gd name="connsiteX32" fmla="*/ 0 w 2378986"/>
              <a:gd name="connsiteY32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79549 w 2378986"/>
              <a:gd name="connsiteY0" fmla="*/ 0 h 2195331"/>
              <a:gd name="connsiteX1" fmla="*/ 1666875 w 2378986"/>
              <a:gd name="connsiteY1" fmla="*/ 428443 h 2195331"/>
              <a:gd name="connsiteX2" fmla="*/ 1662113 w 2378986"/>
              <a:gd name="connsiteY2" fmla="*/ 671332 h 2195331"/>
              <a:gd name="connsiteX3" fmla="*/ 1671638 w 2378986"/>
              <a:gd name="connsiteY3" fmla="*/ 804681 h 2195331"/>
              <a:gd name="connsiteX4" fmla="*/ 1757363 w 2378986"/>
              <a:gd name="connsiteY4" fmla="*/ 861831 h 2195331"/>
              <a:gd name="connsiteX5" fmla="*/ 1871663 w 2378986"/>
              <a:gd name="connsiteY5" fmla="*/ 899931 h 2195331"/>
              <a:gd name="connsiteX6" fmla="*/ 1947863 w 2378986"/>
              <a:gd name="connsiteY6" fmla="*/ 920158 h 2195331"/>
              <a:gd name="connsiteX7" fmla="*/ 2084323 w 2378986"/>
              <a:gd name="connsiteY7" fmla="*/ 975374 h 2195331"/>
              <a:gd name="connsiteX8" fmla="*/ 2154348 w 2378986"/>
              <a:gd name="connsiteY8" fmla="*/ 1042781 h 2195331"/>
              <a:gd name="connsiteX9" fmla="*/ 2238375 w 2378986"/>
              <a:gd name="connsiteY9" fmla="*/ 1195206 h 2195331"/>
              <a:gd name="connsiteX10" fmla="*/ 2290763 w 2378986"/>
              <a:gd name="connsiteY10" fmla="*/ 1347606 h 2195331"/>
              <a:gd name="connsiteX11" fmla="*/ 2366963 w 2378986"/>
              <a:gd name="connsiteY11" fmla="*/ 1480956 h 2195331"/>
              <a:gd name="connsiteX12" fmla="*/ 2376488 w 2378986"/>
              <a:gd name="connsiteY12" fmla="*/ 1619068 h 2195331"/>
              <a:gd name="connsiteX13" fmla="*/ 2343150 w 2378986"/>
              <a:gd name="connsiteY13" fmla="*/ 1742893 h 2195331"/>
              <a:gd name="connsiteX14" fmla="*/ 2319338 w 2378986"/>
              <a:gd name="connsiteY14" fmla="*/ 1823856 h 2195331"/>
              <a:gd name="connsiteX15" fmla="*/ 2338388 w 2378986"/>
              <a:gd name="connsiteY15" fmla="*/ 1919106 h 2195331"/>
              <a:gd name="connsiteX16" fmla="*/ 2238375 w 2378986"/>
              <a:gd name="connsiteY16" fmla="*/ 2019118 h 2195331"/>
              <a:gd name="connsiteX17" fmla="*/ 2114550 w 2378986"/>
              <a:gd name="connsiteY17" fmla="*/ 2104843 h 2195331"/>
              <a:gd name="connsiteX18" fmla="*/ 2043113 w 2378986"/>
              <a:gd name="connsiteY18" fmla="*/ 2185806 h 2195331"/>
              <a:gd name="connsiteX19" fmla="*/ 1943100 w 2378986"/>
              <a:gd name="connsiteY19" fmla="*/ 2142943 h 2195331"/>
              <a:gd name="connsiteX20" fmla="*/ 1838325 w 2378986"/>
              <a:gd name="connsiteY20" fmla="*/ 2019118 h 2195331"/>
              <a:gd name="connsiteX21" fmla="*/ 1690688 w 2378986"/>
              <a:gd name="connsiteY21" fmla="*/ 1957206 h 2195331"/>
              <a:gd name="connsiteX22" fmla="*/ 1457325 w 2378986"/>
              <a:gd name="connsiteY22" fmla="*/ 1957206 h 2195331"/>
              <a:gd name="connsiteX23" fmla="*/ 1281113 w 2378986"/>
              <a:gd name="connsiteY23" fmla="*/ 1919106 h 2195331"/>
              <a:gd name="connsiteX24" fmla="*/ 1281113 w 2378986"/>
              <a:gd name="connsiteY24" fmla="*/ 1919106 h 2195331"/>
              <a:gd name="connsiteX25" fmla="*/ 990600 w 2378986"/>
              <a:gd name="connsiteY25" fmla="*/ 1904818 h 2195331"/>
              <a:gd name="connsiteX26" fmla="*/ 823913 w 2378986"/>
              <a:gd name="connsiteY26" fmla="*/ 1909581 h 2195331"/>
              <a:gd name="connsiteX27" fmla="*/ 685800 w 2378986"/>
              <a:gd name="connsiteY27" fmla="*/ 1942918 h 2195331"/>
              <a:gd name="connsiteX28" fmla="*/ 438150 w 2378986"/>
              <a:gd name="connsiteY28" fmla="*/ 2019118 h 2195331"/>
              <a:gd name="connsiteX29" fmla="*/ 300038 w 2378986"/>
              <a:gd name="connsiteY29" fmla="*/ 2038168 h 2195331"/>
              <a:gd name="connsiteX30" fmla="*/ 147638 w 2378986"/>
              <a:gd name="connsiteY30" fmla="*/ 2114368 h 2195331"/>
              <a:gd name="connsiteX31" fmla="*/ 0 w 2378986"/>
              <a:gd name="connsiteY31" fmla="*/ 2195331 h 21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8986" h="2195331">
                <a:moveTo>
                  <a:pt x="1879549" y="0"/>
                </a:moveTo>
                <a:cubicBezTo>
                  <a:pt x="1837480" y="79375"/>
                  <a:pt x="1703114" y="316554"/>
                  <a:pt x="1666875" y="428443"/>
                </a:cubicBezTo>
                <a:cubicBezTo>
                  <a:pt x="1630636" y="540332"/>
                  <a:pt x="1661319" y="608626"/>
                  <a:pt x="1662113" y="671332"/>
                </a:cubicBezTo>
                <a:cubicBezTo>
                  <a:pt x="1662907" y="734038"/>
                  <a:pt x="1655763" y="772931"/>
                  <a:pt x="1671638" y="804681"/>
                </a:cubicBezTo>
                <a:cubicBezTo>
                  <a:pt x="1687513" y="836431"/>
                  <a:pt x="1724026" y="845956"/>
                  <a:pt x="1757363" y="861831"/>
                </a:cubicBezTo>
                <a:cubicBezTo>
                  <a:pt x="1790700" y="877706"/>
                  <a:pt x="1839913" y="890210"/>
                  <a:pt x="1871663" y="899931"/>
                </a:cubicBezTo>
                <a:cubicBezTo>
                  <a:pt x="1903413" y="909652"/>
                  <a:pt x="1912420" y="907584"/>
                  <a:pt x="1947863" y="920158"/>
                </a:cubicBezTo>
                <a:cubicBezTo>
                  <a:pt x="1983306" y="932732"/>
                  <a:pt x="2049909" y="954937"/>
                  <a:pt x="2084323" y="975374"/>
                </a:cubicBezTo>
                <a:cubicBezTo>
                  <a:pt x="2118737" y="995811"/>
                  <a:pt x="2128673" y="1006142"/>
                  <a:pt x="2154348" y="1042781"/>
                </a:cubicBezTo>
                <a:cubicBezTo>
                  <a:pt x="2180023" y="1079420"/>
                  <a:pt x="2215639" y="1144402"/>
                  <a:pt x="2238375" y="1195206"/>
                </a:cubicBezTo>
                <a:cubicBezTo>
                  <a:pt x="2261111" y="1246010"/>
                  <a:pt x="2269332" y="1299981"/>
                  <a:pt x="2290763" y="1347606"/>
                </a:cubicBezTo>
                <a:cubicBezTo>
                  <a:pt x="2312194" y="1395231"/>
                  <a:pt x="2352676" y="1435712"/>
                  <a:pt x="2366963" y="1480956"/>
                </a:cubicBezTo>
                <a:cubicBezTo>
                  <a:pt x="2381250" y="1526200"/>
                  <a:pt x="2380457" y="1575412"/>
                  <a:pt x="2376488" y="1619068"/>
                </a:cubicBezTo>
                <a:cubicBezTo>
                  <a:pt x="2372519" y="1662724"/>
                  <a:pt x="2352675" y="1708762"/>
                  <a:pt x="2343150" y="1742893"/>
                </a:cubicBezTo>
                <a:cubicBezTo>
                  <a:pt x="2333625" y="1777024"/>
                  <a:pt x="2320132" y="1794487"/>
                  <a:pt x="2319338" y="1823856"/>
                </a:cubicBezTo>
                <a:cubicBezTo>
                  <a:pt x="2318544" y="1853225"/>
                  <a:pt x="2351882" y="1886562"/>
                  <a:pt x="2338388" y="1919106"/>
                </a:cubicBezTo>
                <a:cubicBezTo>
                  <a:pt x="2324894" y="1951650"/>
                  <a:pt x="2275681" y="1988162"/>
                  <a:pt x="2238375" y="2019118"/>
                </a:cubicBezTo>
                <a:cubicBezTo>
                  <a:pt x="2201069" y="2050074"/>
                  <a:pt x="2147094" y="2077062"/>
                  <a:pt x="2114550" y="2104843"/>
                </a:cubicBezTo>
                <a:cubicBezTo>
                  <a:pt x="2082006" y="2132624"/>
                  <a:pt x="2071688" y="2179456"/>
                  <a:pt x="2043113" y="2185806"/>
                </a:cubicBezTo>
                <a:cubicBezTo>
                  <a:pt x="2014538" y="2192156"/>
                  <a:pt x="1977231" y="2170724"/>
                  <a:pt x="1943100" y="2142943"/>
                </a:cubicBezTo>
                <a:cubicBezTo>
                  <a:pt x="1908969" y="2115162"/>
                  <a:pt x="1880394" y="2050074"/>
                  <a:pt x="1838325" y="2019118"/>
                </a:cubicBezTo>
                <a:cubicBezTo>
                  <a:pt x="1796256" y="1988162"/>
                  <a:pt x="1754188" y="1967525"/>
                  <a:pt x="1690688" y="1957206"/>
                </a:cubicBezTo>
                <a:cubicBezTo>
                  <a:pt x="1627188" y="1946887"/>
                  <a:pt x="1525587" y="1963556"/>
                  <a:pt x="1457325" y="1957206"/>
                </a:cubicBezTo>
                <a:cubicBezTo>
                  <a:pt x="1389062" y="1950856"/>
                  <a:pt x="1281113" y="1919106"/>
                  <a:pt x="1281113" y="1919106"/>
                </a:cubicBezTo>
                <a:lnTo>
                  <a:pt x="1281113" y="1919106"/>
                </a:lnTo>
                <a:cubicBezTo>
                  <a:pt x="1232694" y="1916725"/>
                  <a:pt x="1066800" y="1906405"/>
                  <a:pt x="990600" y="1904818"/>
                </a:cubicBezTo>
                <a:cubicBezTo>
                  <a:pt x="914400" y="1903231"/>
                  <a:pt x="874713" y="1903231"/>
                  <a:pt x="823913" y="1909581"/>
                </a:cubicBezTo>
                <a:cubicBezTo>
                  <a:pt x="773113" y="1915931"/>
                  <a:pt x="750094" y="1924662"/>
                  <a:pt x="685800" y="1942918"/>
                </a:cubicBezTo>
                <a:cubicBezTo>
                  <a:pt x="621506" y="1961174"/>
                  <a:pt x="502443" y="2003243"/>
                  <a:pt x="438150" y="2019118"/>
                </a:cubicBezTo>
                <a:cubicBezTo>
                  <a:pt x="373857" y="2034993"/>
                  <a:pt x="348457" y="2022293"/>
                  <a:pt x="300038" y="2038168"/>
                </a:cubicBezTo>
                <a:cubicBezTo>
                  <a:pt x="251619" y="2054043"/>
                  <a:pt x="197644" y="2088174"/>
                  <a:pt x="147638" y="2114368"/>
                </a:cubicBezTo>
                <a:cubicBezTo>
                  <a:pt x="97632" y="2140562"/>
                  <a:pt x="48816" y="2167946"/>
                  <a:pt x="0" y="2195331"/>
                </a:cubicBezTo>
              </a:path>
            </a:pathLst>
          </a:custGeom>
          <a:noFill/>
          <a:ln>
            <a:solidFill>
              <a:srgbClr val="FFC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93285" y="2471469"/>
            <a:ext cx="1724533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ACESSO A OBRA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Usina Elevatória de Traição</a:t>
            </a:r>
          </a:p>
        </p:txBody>
      </p:sp>
      <p:sp>
        <p:nvSpPr>
          <p:cNvPr id="5" name="Forma livre 4"/>
          <p:cNvSpPr/>
          <p:nvPr/>
        </p:nvSpPr>
        <p:spPr>
          <a:xfrm>
            <a:off x="1539489" y="2176050"/>
            <a:ext cx="3384550" cy="1736725"/>
          </a:xfrm>
          <a:custGeom>
            <a:avLst/>
            <a:gdLst>
              <a:gd name="connsiteX0" fmla="*/ 0 w 3384550"/>
              <a:gd name="connsiteY0" fmla="*/ 0 h 1736725"/>
              <a:gd name="connsiteX1" fmla="*/ 587375 w 3384550"/>
              <a:gd name="connsiteY1" fmla="*/ 177800 h 1736725"/>
              <a:gd name="connsiteX2" fmla="*/ 1571625 w 3384550"/>
              <a:gd name="connsiteY2" fmla="*/ 438150 h 1736725"/>
              <a:gd name="connsiteX3" fmla="*/ 2085975 w 3384550"/>
              <a:gd name="connsiteY3" fmla="*/ 581025 h 1736725"/>
              <a:gd name="connsiteX4" fmla="*/ 2622550 w 3384550"/>
              <a:gd name="connsiteY4" fmla="*/ 717550 h 1736725"/>
              <a:gd name="connsiteX5" fmla="*/ 2936875 w 3384550"/>
              <a:gd name="connsiteY5" fmla="*/ 1000125 h 1736725"/>
              <a:gd name="connsiteX6" fmla="*/ 3143250 w 3384550"/>
              <a:gd name="connsiteY6" fmla="*/ 1495425 h 1736725"/>
              <a:gd name="connsiteX7" fmla="*/ 3384550 w 3384550"/>
              <a:gd name="connsiteY7" fmla="*/ 1736725 h 17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550" h="1736725">
                <a:moveTo>
                  <a:pt x="0" y="0"/>
                </a:moveTo>
                <a:cubicBezTo>
                  <a:pt x="162718" y="52387"/>
                  <a:pt x="325437" y="104775"/>
                  <a:pt x="587375" y="177800"/>
                </a:cubicBezTo>
                <a:cubicBezTo>
                  <a:pt x="849313" y="250825"/>
                  <a:pt x="1571625" y="438150"/>
                  <a:pt x="1571625" y="438150"/>
                </a:cubicBezTo>
                <a:lnTo>
                  <a:pt x="2085975" y="581025"/>
                </a:lnTo>
                <a:cubicBezTo>
                  <a:pt x="2261129" y="627592"/>
                  <a:pt x="2480733" y="647700"/>
                  <a:pt x="2622550" y="717550"/>
                </a:cubicBezTo>
                <a:cubicBezTo>
                  <a:pt x="2764367" y="787400"/>
                  <a:pt x="2850092" y="870479"/>
                  <a:pt x="2936875" y="1000125"/>
                </a:cubicBezTo>
                <a:cubicBezTo>
                  <a:pt x="3023658" y="1129771"/>
                  <a:pt x="3068638" y="1372658"/>
                  <a:pt x="3143250" y="1495425"/>
                </a:cubicBezTo>
                <a:cubicBezTo>
                  <a:pt x="3217862" y="1618192"/>
                  <a:pt x="3301206" y="1677458"/>
                  <a:pt x="3384550" y="1736725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1673818" y="2154719"/>
            <a:ext cx="144000" cy="1440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1454968" y="208362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931856" y="1484784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VILA OLIMPIA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4801485" y="374987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064833" y="3457765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GRANJA JULIETA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7667280" y="428872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/>
          <p:cNvSpPr/>
          <p:nvPr/>
        </p:nvSpPr>
        <p:spPr>
          <a:xfrm>
            <a:off x="2590686" y="237806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19543" y="1955599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BERRINI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33000" y="6201328"/>
            <a:ext cx="504056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237055" y="6093296"/>
            <a:ext cx="49911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TRECHO DE OBRA – OCUPAÇÃO DA CICLOVIA</a:t>
            </a:r>
          </a:p>
        </p:txBody>
      </p:sp>
      <p:sp>
        <p:nvSpPr>
          <p:cNvPr id="25" name="Elipse 24"/>
          <p:cNvSpPr/>
          <p:nvPr/>
        </p:nvSpPr>
        <p:spPr>
          <a:xfrm>
            <a:off x="4146822" y="282246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410170" y="2530359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MORUMBI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678488" y="3810526"/>
            <a:ext cx="109679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SANTO AMARO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3" grpId="0"/>
      <p:bldP spid="4" grpId="0" animBg="1"/>
      <p:bldP spid="2" grpId="0" animBg="1"/>
      <p:bldP spid="27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/>
      <p:bldP spid="25" grpId="0" animBg="1"/>
      <p:bldP spid="26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aina\Documents\AG Docs\Obra L17\TÉCNICA\L17\T-GERAL - Marginal - Bai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0000" r="33382" b="9545"/>
          <a:stretch>
            <a:fillRect/>
          </a:stretch>
        </p:blipFill>
        <p:spPr bwMode="auto">
          <a:xfrm>
            <a:off x="0" y="1268760"/>
            <a:ext cx="9144000" cy="4248472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57151" y="1934276"/>
            <a:ext cx="9077348" cy="3191312"/>
          </a:xfrm>
          <a:custGeom>
            <a:avLst/>
            <a:gdLst>
              <a:gd name="connsiteX0" fmla="*/ 3728687 w 3728687"/>
              <a:gd name="connsiteY0" fmla="*/ 1604962 h 1782257"/>
              <a:gd name="connsiteX1" fmla="*/ 3662012 w 3728687"/>
              <a:gd name="connsiteY1" fmla="*/ 1538287 h 1782257"/>
              <a:gd name="connsiteX2" fmla="*/ 3604862 w 3728687"/>
              <a:gd name="connsiteY2" fmla="*/ 1528762 h 1782257"/>
              <a:gd name="connsiteX3" fmla="*/ 3604862 w 3728687"/>
              <a:gd name="connsiteY3" fmla="*/ 1452562 h 1782257"/>
              <a:gd name="connsiteX4" fmla="*/ 3457225 w 3728687"/>
              <a:gd name="connsiteY4" fmla="*/ 1571625 h 1782257"/>
              <a:gd name="connsiteX5" fmla="*/ 3285775 w 3728687"/>
              <a:gd name="connsiteY5" fmla="*/ 1690687 h 1782257"/>
              <a:gd name="connsiteX6" fmla="*/ 3061937 w 3728687"/>
              <a:gd name="connsiteY6" fmla="*/ 1776412 h 1782257"/>
              <a:gd name="connsiteX7" fmla="*/ 2828575 w 3728687"/>
              <a:gd name="connsiteY7" fmla="*/ 1747837 h 1782257"/>
              <a:gd name="connsiteX8" fmla="*/ 2528537 w 3728687"/>
              <a:gd name="connsiteY8" fmla="*/ 1533525 h 1782257"/>
              <a:gd name="connsiteX9" fmla="*/ 2042762 w 3728687"/>
              <a:gd name="connsiteY9" fmla="*/ 1123950 h 1782257"/>
              <a:gd name="connsiteX10" fmla="*/ 1809400 w 3728687"/>
              <a:gd name="connsiteY10" fmla="*/ 904875 h 1782257"/>
              <a:gd name="connsiteX11" fmla="*/ 1737962 w 3728687"/>
              <a:gd name="connsiteY11" fmla="*/ 776287 h 1782257"/>
              <a:gd name="connsiteX12" fmla="*/ 1657000 w 3728687"/>
              <a:gd name="connsiteY12" fmla="*/ 576262 h 1782257"/>
              <a:gd name="connsiteX13" fmla="*/ 1499837 w 3728687"/>
              <a:gd name="connsiteY13" fmla="*/ 423862 h 1782257"/>
              <a:gd name="connsiteX14" fmla="*/ 1323625 w 3728687"/>
              <a:gd name="connsiteY14" fmla="*/ 376237 h 1782257"/>
              <a:gd name="connsiteX15" fmla="*/ 180625 w 3728687"/>
              <a:gd name="connsiteY15" fmla="*/ 66675 h 1782257"/>
              <a:gd name="connsiteX16" fmla="*/ 18700 w 3728687"/>
              <a:gd name="connsiteY16" fmla="*/ 0 h 1782257"/>
              <a:gd name="connsiteX0" fmla="*/ 4152060 w 4152060"/>
              <a:gd name="connsiteY0" fmla="*/ 1763473 h 1940768"/>
              <a:gd name="connsiteX1" fmla="*/ 4085385 w 4152060"/>
              <a:gd name="connsiteY1" fmla="*/ 1696798 h 1940768"/>
              <a:gd name="connsiteX2" fmla="*/ 4028235 w 4152060"/>
              <a:gd name="connsiteY2" fmla="*/ 1687273 h 1940768"/>
              <a:gd name="connsiteX3" fmla="*/ 4028235 w 4152060"/>
              <a:gd name="connsiteY3" fmla="*/ 1611073 h 1940768"/>
              <a:gd name="connsiteX4" fmla="*/ 3880598 w 4152060"/>
              <a:gd name="connsiteY4" fmla="*/ 1730136 h 1940768"/>
              <a:gd name="connsiteX5" fmla="*/ 3709148 w 4152060"/>
              <a:gd name="connsiteY5" fmla="*/ 1849198 h 1940768"/>
              <a:gd name="connsiteX6" fmla="*/ 3485310 w 4152060"/>
              <a:gd name="connsiteY6" fmla="*/ 1934923 h 1940768"/>
              <a:gd name="connsiteX7" fmla="*/ 3251948 w 4152060"/>
              <a:gd name="connsiteY7" fmla="*/ 1906348 h 1940768"/>
              <a:gd name="connsiteX8" fmla="*/ 2951910 w 4152060"/>
              <a:gd name="connsiteY8" fmla="*/ 1692036 h 1940768"/>
              <a:gd name="connsiteX9" fmla="*/ 2466135 w 4152060"/>
              <a:gd name="connsiteY9" fmla="*/ 1282461 h 1940768"/>
              <a:gd name="connsiteX10" fmla="*/ 2232773 w 4152060"/>
              <a:gd name="connsiteY10" fmla="*/ 1063386 h 1940768"/>
              <a:gd name="connsiteX11" fmla="*/ 2161335 w 4152060"/>
              <a:gd name="connsiteY11" fmla="*/ 934798 h 1940768"/>
              <a:gd name="connsiteX12" fmla="*/ 2080373 w 4152060"/>
              <a:gd name="connsiteY12" fmla="*/ 734773 h 1940768"/>
              <a:gd name="connsiteX13" fmla="*/ 1923210 w 4152060"/>
              <a:gd name="connsiteY13" fmla="*/ 582373 h 1940768"/>
              <a:gd name="connsiteX14" fmla="*/ 1746998 w 4152060"/>
              <a:gd name="connsiteY14" fmla="*/ 534748 h 1940768"/>
              <a:gd name="connsiteX15" fmla="*/ 603998 w 4152060"/>
              <a:gd name="connsiteY15" fmla="*/ 225186 h 1940768"/>
              <a:gd name="connsiteX16" fmla="*/ 1334 w 4152060"/>
              <a:gd name="connsiteY16" fmla="*/ 0 h 1940768"/>
              <a:gd name="connsiteX0" fmla="*/ 4150726 w 4150726"/>
              <a:gd name="connsiteY0" fmla="*/ 1763473 h 1940768"/>
              <a:gd name="connsiteX1" fmla="*/ 4084051 w 4150726"/>
              <a:gd name="connsiteY1" fmla="*/ 1696798 h 1940768"/>
              <a:gd name="connsiteX2" fmla="*/ 4026901 w 4150726"/>
              <a:gd name="connsiteY2" fmla="*/ 1687273 h 1940768"/>
              <a:gd name="connsiteX3" fmla="*/ 4026901 w 4150726"/>
              <a:gd name="connsiteY3" fmla="*/ 1611073 h 1940768"/>
              <a:gd name="connsiteX4" fmla="*/ 3879264 w 4150726"/>
              <a:gd name="connsiteY4" fmla="*/ 1730136 h 1940768"/>
              <a:gd name="connsiteX5" fmla="*/ 3707814 w 4150726"/>
              <a:gd name="connsiteY5" fmla="*/ 1849198 h 1940768"/>
              <a:gd name="connsiteX6" fmla="*/ 3483976 w 4150726"/>
              <a:gd name="connsiteY6" fmla="*/ 1934923 h 1940768"/>
              <a:gd name="connsiteX7" fmla="*/ 3250614 w 4150726"/>
              <a:gd name="connsiteY7" fmla="*/ 1906348 h 1940768"/>
              <a:gd name="connsiteX8" fmla="*/ 2950576 w 4150726"/>
              <a:gd name="connsiteY8" fmla="*/ 1692036 h 1940768"/>
              <a:gd name="connsiteX9" fmla="*/ 2464801 w 4150726"/>
              <a:gd name="connsiteY9" fmla="*/ 1282461 h 1940768"/>
              <a:gd name="connsiteX10" fmla="*/ 2231439 w 4150726"/>
              <a:gd name="connsiteY10" fmla="*/ 1063386 h 1940768"/>
              <a:gd name="connsiteX11" fmla="*/ 2160001 w 4150726"/>
              <a:gd name="connsiteY11" fmla="*/ 934798 h 1940768"/>
              <a:gd name="connsiteX12" fmla="*/ 2079039 w 4150726"/>
              <a:gd name="connsiteY12" fmla="*/ 734773 h 1940768"/>
              <a:gd name="connsiteX13" fmla="*/ 1921876 w 4150726"/>
              <a:gd name="connsiteY13" fmla="*/ 582373 h 1940768"/>
              <a:gd name="connsiteX14" fmla="*/ 1745664 w 4150726"/>
              <a:gd name="connsiteY14" fmla="*/ 534748 h 1940768"/>
              <a:gd name="connsiteX15" fmla="*/ 602664 w 4150726"/>
              <a:gd name="connsiteY15" fmla="*/ 225186 h 1940768"/>
              <a:gd name="connsiteX16" fmla="*/ 0 w 4150726"/>
              <a:gd name="connsiteY16" fmla="*/ 0 h 1940768"/>
              <a:gd name="connsiteX0" fmla="*/ 4196367 w 4196367"/>
              <a:gd name="connsiteY0" fmla="*/ 1780361 h 1957656"/>
              <a:gd name="connsiteX1" fmla="*/ 4129692 w 4196367"/>
              <a:gd name="connsiteY1" fmla="*/ 1713686 h 1957656"/>
              <a:gd name="connsiteX2" fmla="*/ 4072542 w 4196367"/>
              <a:gd name="connsiteY2" fmla="*/ 1704161 h 1957656"/>
              <a:gd name="connsiteX3" fmla="*/ 4072542 w 4196367"/>
              <a:gd name="connsiteY3" fmla="*/ 1627961 h 1957656"/>
              <a:gd name="connsiteX4" fmla="*/ 3924905 w 4196367"/>
              <a:gd name="connsiteY4" fmla="*/ 1747024 h 1957656"/>
              <a:gd name="connsiteX5" fmla="*/ 3753455 w 4196367"/>
              <a:gd name="connsiteY5" fmla="*/ 1866086 h 1957656"/>
              <a:gd name="connsiteX6" fmla="*/ 3529617 w 4196367"/>
              <a:gd name="connsiteY6" fmla="*/ 1951811 h 1957656"/>
              <a:gd name="connsiteX7" fmla="*/ 3296255 w 4196367"/>
              <a:gd name="connsiteY7" fmla="*/ 1923236 h 1957656"/>
              <a:gd name="connsiteX8" fmla="*/ 2996217 w 4196367"/>
              <a:gd name="connsiteY8" fmla="*/ 1708924 h 1957656"/>
              <a:gd name="connsiteX9" fmla="*/ 2510442 w 4196367"/>
              <a:gd name="connsiteY9" fmla="*/ 1299349 h 1957656"/>
              <a:gd name="connsiteX10" fmla="*/ 2277080 w 4196367"/>
              <a:gd name="connsiteY10" fmla="*/ 1080274 h 1957656"/>
              <a:gd name="connsiteX11" fmla="*/ 2205642 w 4196367"/>
              <a:gd name="connsiteY11" fmla="*/ 951686 h 1957656"/>
              <a:gd name="connsiteX12" fmla="*/ 2124680 w 4196367"/>
              <a:gd name="connsiteY12" fmla="*/ 751661 h 1957656"/>
              <a:gd name="connsiteX13" fmla="*/ 1967517 w 4196367"/>
              <a:gd name="connsiteY13" fmla="*/ 599261 h 1957656"/>
              <a:gd name="connsiteX14" fmla="*/ 1791305 w 4196367"/>
              <a:gd name="connsiteY14" fmla="*/ 551636 h 1957656"/>
              <a:gd name="connsiteX15" fmla="*/ 648305 w 4196367"/>
              <a:gd name="connsiteY15" fmla="*/ 242074 h 1957656"/>
              <a:gd name="connsiteX16" fmla="*/ 45641 w 4196367"/>
              <a:gd name="connsiteY16" fmla="*/ 16888 h 1957656"/>
              <a:gd name="connsiteX17" fmla="*/ 42201 w 4196367"/>
              <a:gd name="connsiteY17" fmla="*/ 16169 h 1957656"/>
              <a:gd name="connsiteX0" fmla="*/ 4455724 w 4455724"/>
              <a:gd name="connsiteY0" fmla="*/ 1772586 h 1949881"/>
              <a:gd name="connsiteX1" fmla="*/ 4389049 w 4455724"/>
              <a:gd name="connsiteY1" fmla="*/ 1705911 h 1949881"/>
              <a:gd name="connsiteX2" fmla="*/ 4331899 w 4455724"/>
              <a:gd name="connsiteY2" fmla="*/ 1696386 h 1949881"/>
              <a:gd name="connsiteX3" fmla="*/ 4331899 w 4455724"/>
              <a:gd name="connsiteY3" fmla="*/ 1620186 h 1949881"/>
              <a:gd name="connsiteX4" fmla="*/ 4184262 w 4455724"/>
              <a:gd name="connsiteY4" fmla="*/ 1739249 h 1949881"/>
              <a:gd name="connsiteX5" fmla="*/ 4012812 w 4455724"/>
              <a:gd name="connsiteY5" fmla="*/ 1858311 h 1949881"/>
              <a:gd name="connsiteX6" fmla="*/ 3788974 w 4455724"/>
              <a:gd name="connsiteY6" fmla="*/ 1944036 h 1949881"/>
              <a:gd name="connsiteX7" fmla="*/ 3555612 w 4455724"/>
              <a:gd name="connsiteY7" fmla="*/ 1915461 h 1949881"/>
              <a:gd name="connsiteX8" fmla="*/ 3255574 w 4455724"/>
              <a:gd name="connsiteY8" fmla="*/ 1701149 h 1949881"/>
              <a:gd name="connsiteX9" fmla="*/ 2769799 w 4455724"/>
              <a:gd name="connsiteY9" fmla="*/ 1291574 h 1949881"/>
              <a:gd name="connsiteX10" fmla="*/ 2536437 w 4455724"/>
              <a:gd name="connsiteY10" fmla="*/ 1072499 h 1949881"/>
              <a:gd name="connsiteX11" fmla="*/ 2464999 w 4455724"/>
              <a:gd name="connsiteY11" fmla="*/ 943911 h 1949881"/>
              <a:gd name="connsiteX12" fmla="*/ 2384037 w 4455724"/>
              <a:gd name="connsiteY12" fmla="*/ 743886 h 1949881"/>
              <a:gd name="connsiteX13" fmla="*/ 2226874 w 4455724"/>
              <a:gd name="connsiteY13" fmla="*/ 591486 h 1949881"/>
              <a:gd name="connsiteX14" fmla="*/ 2050662 w 4455724"/>
              <a:gd name="connsiteY14" fmla="*/ 543861 h 1949881"/>
              <a:gd name="connsiteX15" fmla="*/ 907662 w 4455724"/>
              <a:gd name="connsiteY15" fmla="*/ 234299 h 1949881"/>
              <a:gd name="connsiteX16" fmla="*/ 304998 w 4455724"/>
              <a:gd name="connsiteY16" fmla="*/ 9113 h 1949881"/>
              <a:gd name="connsiteX17" fmla="*/ 0 w 4455724"/>
              <a:gd name="connsiteY17" fmla="*/ 62520 h 1949881"/>
              <a:gd name="connsiteX0" fmla="*/ 4583306 w 4583306"/>
              <a:gd name="connsiteY0" fmla="*/ 1769433 h 1946728"/>
              <a:gd name="connsiteX1" fmla="*/ 4516631 w 4583306"/>
              <a:gd name="connsiteY1" fmla="*/ 1702758 h 1946728"/>
              <a:gd name="connsiteX2" fmla="*/ 4459481 w 4583306"/>
              <a:gd name="connsiteY2" fmla="*/ 1693233 h 1946728"/>
              <a:gd name="connsiteX3" fmla="*/ 4459481 w 4583306"/>
              <a:gd name="connsiteY3" fmla="*/ 1617033 h 1946728"/>
              <a:gd name="connsiteX4" fmla="*/ 4311844 w 4583306"/>
              <a:gd name="connsiteY4" fmla="*/ 1736096 h 1946728"/>
              <a:gd name="connsiteX5" fmla="*/ 4140394 w 4583306"/>
              <a:gd name="connsiteY5" fmla="*/ 1855158 h 1946728"/>
              <a:gd name="connsiteX6" fmla="*/ 3916556 w 4583306"/>
              <a:gd name="connsiteY6" fmla="*/ 1940883 h 1946728"/>
              <a:gd name="connsiteX7" fmla="*/ 3683194 w 4583306"/>
              <a:gd name="connsiteY7" fmla="*/ 1912308 h 1946728"/>
              <a:gd name="connsiteX8" fmla="*/ 3383156 w 4583306"/>
              <a:gd name="connsiteY8" fmla="*/ 1697996 h 1946728"/>
              <a:gd name="connsiteX9" fmla="*/ 2897381 w 4583306"/>
              <a:gd name="connsiteY9" fmla="*/ 1288421 h 1946728"/>
              <a:gd name="connsiteX10" fmla="*/ 2664019 w 4583306"/>
              <a:gd name="connsiteY10" fmla="*/ 1069346 h 1946728"/>
              <a:gd name="connsiteX11" fmla="*/ 2592581 w 4583306"/>
              <a:gd name="connsiteY11" fmla="*/ 940758 h 1946728"/>
              <a:gd name="connsiteX12" fmla="*/ 2511619 w 4583306"/>
              <a:gd name="connsiteY12" fmla="*/ 740733 h 1946728"/>
              <a:gd name="connsiteX13" fmla="*/ 2354456 w 4583306"/>
              <a:gd name="connsiteY13" fmla="*/ 588333 h 1946728"/>
              <a:gd name="connsiteX14" fmla="*/ 2178244 w 4583306"/>
              <a:gd name="connsiteY14" fmla="*/ 540708 h 1946728"/>
              <a:gd name="connsiteX15" fmla="*/ 1035244 w 4583306"/>
              <a:gd name="connsiteY15" fmla="*/ 231146 h 1946728"/>
              <a:gd name="connsiteX16" fmla="*/ 432580 w 4583306"/>
              <a:gd name="connsiteY16" fmla="*/ 5960 h 1946728"/>
              <a:gd name="connsiteX17" fmla="*/ 0 w 4583306"/>
              <a:gd name="connsiteY17" fmla="*/ 121225 h 1946728"/>
              <a:gd name="connsiteX0" fmla="*/ 4583306 w 4583306"/>
              <a:gd name="connsiteY0" fmla="*/ 1765699 h 1942994"/>
              <a:gd name="connsiteX1" fmla="*/ 4516631 w 4583306"/>
              <a:gd name="connsiteY1" fmla="*/ 1699024 h 1942994"/>
              <a:gd name="connsiteX2" fmla="*/ 4459481 w 4583306"/>
              <a:gd name="connsiteY2" fmla="*/ 1689499 h 1942994"/>
              <a:gd name="connsiteX3" fmla="*/ 4459481 w 4583306"/>
              <a:gd name="connsiteY3" fmla="*/ 1613299 h 1942994"/>
              <a:gd name="connsiteX4" fmla="*/ 4311844 w 4583306"/>
              <a:gd name="connsiteY4" fmla="*/ 1732362 h 1942994"/>
              <a:gd name="connsiteX5" fmla="*/ 4140394 w 4583306"/>
              <a:gd name="connsiteY5" fmla="*/ 1851424 h 1942994"/>
              <a:gd name="connsiteX6" fmla="*/ 3916556 w 4583306"/>
              <a:gd name="connsiteY6" fmla="*/ 1937149 h 1942994"/>
              <a:gd name="connsiteX7" fmla="*/ 3683194 w 4583306"/>
              <a:gd name="connsiteY7" fmla="*/ 1908574 h 1942994"/>
              <a:gd name="connsiteX8" fmla="*/ 3383156 w 4583306"/>
              <a:gd name="connsiteY8" fmla="*/ 1694262 h 1942994"/>
              <a:gd name="connsiteX9" fmla="*/ 2897381 w 4583306"/>
              <a:gd name="connsiteY9" fmla="*/ 1284687 h 1942994"/>
              <a:gd name="connsiteX10" fmla="*/ 2664019 w 4583306"/>
              <a:gd name="connsiteY10" fmla="*/ 1065612 h 1942994"/>
              <a:gd name="connsiteX11" fmla="*/ 2592581 w 4583306"/>
              <a:gd name="connsiteY11" fmla="*/ 937024 h 1942994"/>
              <a:gd name="connsiteX12" fmla="*/ 2511619 w 4583306"/>
              <a:gd name="connsiteY12" fmla="*/ 736999 h 1942994"/>
              <a:gd name="connsiteX13" fmla="*/ 2354456 w 4583306"/>
              <a:gd name="connsiteY13" fmla="*/ 584599 h 1942994"/>
              <a:gd name="connsiteX14" fmla="*/ 2178244 w 4583306"/>
              <a:gd name="connsiteY14" fmla="*/ 536974 h 1942994"/>
              <a:gd name="connsiteX15" fmla="*/ 1035244 w 4583306"/>
              <a:gd name="connsiteY15" fmla="*/ 227412 h 1942994"/>
              <a:gd name="connsiteX16" fmla="*/ 405517 w 4583306"/>
              <a:gd name="connsiteY16" fmla="*/ 6092 h 1942994"/>
              <a:gd name="connsiteX17" fmla="*/ 0 w 4583306"/>
              <a:gd name="connsiteY17" fmla="*/ 117491 h 1942994"/>
              <a:gd name="connsiteX0" fmla="*/ 4615660 w 4615660"/>
              <a:gd name="connsiteY0" fmla="*/ 1765699 h 1942994"/>
              <a:gd name="connsiteX1" fmla="*/ 4548985 w 4615660"/>
              <a:gd name="connsiteY1" fmla="*/ 1699024 h 1942994"/>
              <a:gd name="connsiteX2" fmla="*/ 4491835 w 4615660"/>
              <a:gd name="connsiteY2" fmla="*/ 1689499 h 1942994"/>
              <a:gd name="connsiteX3" fmla="*/ 4491835 w 4615660"/>
              <a:gd name="connsiteY3" fmla="*/ 1613299 h 1942994"/>
              <a:gd name="connsiteX4" fmla="*/ 4344198 w 4615660"/>
              <a:gd name="connsiteY4" fmla="*/ 1732362 h 1942994"/>
              <a:gd name="connsiteX5" fmla="*/ 4172748 w 4615660"/>
              <a:gd name="connsiteY5" fmla="*/ 1851424 h 1942994"/>
              <a:gd name="connsiteX6" fmla="*/ 3948910 w 4615660"/>
              <a:gd name="connsiteY6" fmla="*/ 1937149 h 1942994"/>
              <a:gd name="connsiteX7" fmla="*/ 3715548 w 4615660"/>
              <a:gd name="connsiteY7" fmla="*/ 1908574 h 1942994"/>
              <a:gd name="connsiteX8" fmla="*/ 3415510 w 4615660"/>
              <a:gd name="connsiteY8" fmla="*/ 1694262 h 1942994"/>
              <a:gd name="connsiteX9" fmla="*/ 2929735 w 4615660"/>
              <a:gd name="connsiteY9" fmla="*/ 1284687 h 1942994"/>
              <a:gd name="connsiteX10" fmla="*/ 2696373 w 4615660"/>
              <a:gd name="connsiteY10" fmla="*/ 1065612 h 1942994"/>
              <a:gd name="connsiteX11" fmla="*/ 2624935 w 4615660"/>
              <a:gd name="connsiteY11" fmla="*/ 937024 h 1942994"/>
              <a:gd name="connsiteX12" fmla="*/ 2543973 w 4615660"/>
              <a:gd name="connsiteY12" fmla="*/ 736999 h 1942994"/>
              <a:gd name="connsiteX13" fmla="*/ 2386810 w 4615660"/>
              <a:gd name="connsiteY13" fmla="*/ 584599 h 1942994"/>
              <a:gd name="connsiteX14" fmla="*/ 2210598 w 4615660"/>
              <a:gd name="connsiteY14" fmla="*/ 536974 h 1942994"/>
              <a:gd name="connsiteX15" fmla="*/ 1067598 w 4615660"/>
              <a:gd name="connsiteY15" fmla="*/ 227412 h 1942994"/>
              <a:gd name="connsiteX16" fmla="*/ 437871 w 4615660"/>
              <a:gd name="connsiteY16" fmla="*/ 6092 h 1942994"/>
              <a:gd name="connsiteX17" fmla="*/ 32354 w 4615660"/>
              <a:gd name="connsiteY17" fmla="*/ 117491 h 1942994"/>
              <a:gd name="connsiteX18" fmla="*/ 24622 w 4615660"/>
              <a:gd name="connsiteY18" fmla="*/ 121356 h 1942994"/>
              <a:gd name="connsiteX0" fmla="*/ 4768880 w 4768880"/>
              <a:gd name="connsiteY0" fmla="*/ 1765699 h 1942994"/>
              <a:gd name="connsiteX1" fmla="*/ 4702205 w 4768880"/>
              <a:gd name="connsiteY1" fmla="*/ 1699024 h 1942994"/>
              <a:gd name="connsiteX2" fmla="*/ 4645055 w 4768880"/>
              <a:gd name="connsiteY2" fmla="*/ 1689499 h 1942994"/>
              <a:gd name="connsiteX3" fmla="*/ 4645055 w 4768880"/>
              <a:gd name="connsiteY3" fmla="*/ 1613299 h 1942994"/>
              <a:gd name="connsiteX4" fmla="*/ 4497418 w 4768880"/>
              <a:gd name="connsiteY4" fmla="*/ 1732362 h 1942994"/>
              <a:gd name="connsiteX5" fmla="*/ 4325968 w 4768880"/>
              <a:gd name="connsiteY5" fmla="*/ 1851424 h 1942994"/>
              <a:gd name="connsiteX6" fmla="*/ 4102130 w 4768880"/>
              <a:gd name="connsiteY6" fmla="*/ 1937149 h 1942994"/>
              <a:gd name="connsiteX7" fmla="*/ 3868768 w 4768880"/>
              <a:gd name="connsiteY7" fmla="*/ 1908574 h 1942994"/>
              <a:gd name="connsiteX8" fmla="*/ 3568730 w 4768880"/>
              <a:gd name="connsiteY8" fmla="*/ 1694262 h 1942994"/>
              <a:gd name="connsiteX9" fmla="*/ 3082955 w 4768880"/>
              <a:gd name="connsiteY9" fmla="*/ 1284687 h 1942994"/>
              <a:gd name="connsiteX10" fmla="*/ 2849593 w 4768880"/>
              <a:gd name="connsiteY10" fmla="*/ 1065612 h 1942994"/>
              <a:gd name="connsiteX11" fmla="*/ 2778155 w 4768880"/>
              <a:gd name="connsiteY11" fmla="*/ 937024 h 1942994"/>
              <a:gd name="connsiteX12" fmla="*/ 2697193 w 4768880"/>
              <a:gd name="connsiteY12" fmla="*/ 736999 h 1942994"/>
              <a:gd name="connsiteX13" fmla="*/ 2540030 w 4768880"/>
              <a:gd name="connsiteY13" fmla="*/ 584599 h 1942994"/>
              <a:gd name="connsiteX14" fmla="*/ 2363818 w 4768880"/>
              <a:gd name="connsiteY14" fmla="*/ 536974 h 1942994"/>
              <a:gd name="connsiteX15" fmla="*/ 1220818 w 4768880"/>
              <a:gd name="connsiteY15" fmla="*/ 227412 h 1942994"/>
              <a:gd name="connsiteX16" fmla="*/ 591091 w 4768880"/>
              <a:gd name="connsiteY16" fmla="*/ 6092 h 1942994"/>
              <a:gd name="connsiteX17" fmla="*/ 185574 w 4768880"/>
              <a:gd name="connsiteY17" fmla="*/ 117491 h 1942994"/>
              <a:gd name="connsiteX18" fmla="*/ 0 w 4768880"/>
              <a:gd name="connsiteY18" fmla="*/ 229608 h 1942994"/>
              <a:gd name="connsiteX0" fmla="*/ 4768880 w 4808024"/>
              <a:gd name="connsiteY0" fmla="*/ 1765699 h 1942994"/>
              <a:gd name="connsiteX1" fmla="*/ 4702205 w 4808024"/>
              <a:gd name="connsiteY1" fmla="*/ 1699024 h 1942994"/>
              <a:gd name="connsiteX2" fmla="*/ 4807432 w 4808024"/>
              <a:gd name="connsiteY2" fmla="*/ 1380209 h 1942994"/>
              <a:gd name="connsiteX3" fmla="*/ 4645055 w 4808024"/>
              <a:gd name="connsiteY3" fmla="*/ 1613299 h 1942994"/>
              <a:gd name="connsiteX4" fmla="*/ 4497418 w 4808024"/>
              <a:gd name="connsiteY4" fmla="*/ 1732362 h 1942994"/>
              <a:gd name="connsiteX5" fmla="*/ 4325968 w 4808024"/>
              <a:gd name="connsiteY5" fmla="*/ 1851424 h 1942994"/>
              <a:gd name="connsiteX6" fmla="*/ 4102130 w 4808024"/>
              <a:gd name="connsiteY6" fmla="*/ 1937149 h 1942994"/>
              <a:gd name="connsiteX7" fmla="*/ 3868768 w 4808024"/>
              <a:gd name="connsiteY7" fmla="*/ 1908574 h 1942994"/>
              <a:gd name="connsiteX8" fmla="*/ 3568730 w 4808024"/>
              <a:gd name="connsiteY8" fmla="*/ 1694262 h 1942994"/>
              <a:gd name="connsiteX9" fmla="*/ 3082955 w 4808024"/>
              <a:gd name="connsiteY9" fmla="*/ 1284687 h 1942994"/>
              <a:gd name="connsiteX10" fmla="*/ 2849593 w 4808024"/>
              <a:gd name="connsiteY10" fmla="*/ 1065612 h 1942994"/>
              <a:gd name="connsiteX11" fmla="*/ 2778155 w 4808024"/>
              <a:gd name="connsiteY11" fmla="*/ 937024 h 1942994"/>
              <a:gd name="connsiteX12" fmla="*/ 2697193 w 4808024"/>
              <a:gd name="connsiteY12" fmla="*/ 736999 h 1942994"/>
              <a:gd name="connsiteX13" fmla="*/ 2540030 w 4808024"/>
              <a:gd name="connsiteY13" fmla="*/ 584599 h 1942994"/>
              <a:gd name="connsiteX14" fmla="*/ 2363818 w 4808024"/>
              <a:gd name="connsiteY14" fmla="*/ 536974 h 1942994"/>
              <a:gd name="connsiteX15" fmla="*/ 1220818 w 4808024"/>
              <a:gd name="connsiteY15" fmla="*/ 227412 h 1942994"/>
              <a:gd name="connsiteX16" fmla="*/ 591091 w 4808024"/>
              <a:gd name="connsiteY16" fmla="*/ 6092 h 1942994"/>
              <a:gd name="connsiteX17" fmla="*/ 185574 w 4808024"/>
              <a:gd name="connsiteY17" fmla="*/ 117491 h 1942994"/>
              <a:gd name="connsiteX18" fmla="*/ 0 w 4808024"/>
              <a:gd name="connsiteY18" fmla="*/ 229608 h 1942994"/>
              <a:gd name="connsiteX0" fmla="*/ 4768880 w 5139195"/>
              <a:gd name="connsiteY0" fmla="*/ 1765699 h 1942994"/>
              <a:gd name="connsiteX1" fmla="*/ 5139077 w 5139195"/>
              <a:gd name="connsiteY1" fmla="*/ 1099774 h 1942994"/>
              <a:gd name="connsiteX2" fmla="*/ 4807432 w 5139195"/>
              <a:gd name="connsiteY2" fmla="*/ 1380209 h 1942994"/>
              <a:gd name="connsiteX3" fmla="*/ 4645055 w 5139195"/>
              <a:gd name="connsiteY3" fmla="*/ 1613299 h 1942994"/>
              <a:gd name="connsiteX4" fmla="*/ 4497418 w 5139195"/>
              <a:gd name="connsiteY4" fmla="*/ 1732362 h 1942994"/>
              <a:gd name="connsiteX5" fmla="*/ 4325968 w 5139195"/>
              <a:gd name="connsiteY5" fmla="*/ 1851424 h 1942994"/>
              <a:gd name="connsiteX6" fmla="*/ 4102130 w 5139195"/>
              <a:gd name="connsiteY6" fmla="*/ 1937149 h 1942994"/>
              <a:gd name="connsiteX7" fmla="*/ 3868768 w 5139195"/>
              <a:gd name="connsiteY7" fmla="*/ 1908574 h 1942994"/>
              <a:gd name="connsiteX8" fmla="*/ 3568730 w 5139195"/>
              <a:gd name="connsiteY8" fmla="*/ 1694262 h 1942994"/>
              <a:gd name="connsiteX9" fmla="*/ 3082955 w 5139195"/>
              <a:gd name="connsiteY9" fmla="*/ 1284687 h 1942994"/>
              <a:gd name="connsiteX10" fmla="*/ 2849593 w 5139195"/>
              <a:gd name="connsiteY10" fmla="*/ 1065612 h 1942994"/>
              <a:gd name="connsiteX11" fmla="*/ 2778155 w 5139195"/>
              <a:gd name="connsiteY11" fmla="*/ 937024 h 1942994"/>
              <a:gd name="connsiteX12" fmla="*/ 2697193 w 5139195"/>
              <a:gd name="connsiteY12" fmla="*/ 736999 h 1942994"/>
              <a:gd name="connsiteX13" fmla="*/ 2540030 w 5139195"/>
              <a:gd name="connsiteY13" fmla="*/ 584599 h 1942994"/>
              <a:gd name="connsiteX14" fmla="*/ 2363818 w 5139195"/>
              <a:gd name="connsiteY14" fmla="*/ 536974 h 1942994"/>
              <a:gd name="connsiteX15" fmla="*/ 1220818 w 5139195"/>
              <a:gd name="connsiteY15" fmla="*/ 227412 h 1942994"/>
              <a:gd name="connsiteX16" fmla="*/ 591091 w 5139195"/>
              <a:gd name="connsiteY16" fmla="*/ 6092 h 1942994"/>
              <a:gd name="connsiteX17" fmla="*/ 185574 w 5139195"/>
              <a:gd name="connsiteY17" fmla="*/ 117491 h 1942994"/>
              <a:gd name="connsiteX18" fmla="*/ 0 w 5139195"/>
              <a:gd name="connsiteY18" fmla="*/ 229608 h 1942994"/>
              <a:gd name="connsiteX0" fmla="*/ 5526641 w 5526641"/>
              <a:gd name="connsiteY0" fmla="*/ 891955 h 1942994"/>
              <a:gd name="connsiteX1" fmla="*/ 5139077 w 5526641"/>
              <a:gd name="connsiteY1" fmla="*/ 1099774 h 1942994"/>
              <a:gd name="connsiteX2" fmla="*/ 4807432 w 5526641"/>
              <a:gd name="connsiteY2" fmla="*/ 1380209 h 1942994"/>
              <a:gd name="connsiteX3" fmla="*/ 4645055 w 5526641"/>
              <a:gd name="connsiteY3" fmla="*/ 1613299 h 1942994"/>
              <a:gd name="connsiteX4" fmla="*/ 4497418 w 5526641"/>
              <a:gd name="connsiteY4" fmla="*/ 1732362 h 1942994"/>
              <a:gd name="connsiteX5" fmla="*/ 4325968 w 5526641"/>
              <a:gd name="connsiteY5" fmla="*/ 1851424 h 1942994"/>
              <a:gd name="connsiteX6" fmla="*/ 4102130 w 5526641"/>
              <a:gd name="connsiteY6" fmla="*/ 1937149 h 1942994"/>
              <a:gd name="connsiteX7" fmla="*/ 3868768 w 5526641"/>
              <a:gd name="connsiteY7" fmla="*/ 1908574 h 1942994"/>
              <a:gd name="connsiteX8" fmla="*/ 3568730 w 5526641"/>
              <a:gd name="connsiteY8" fmla="*/ 1694262 h 1942994"/>
              <a:gd name="connsiteX9" fmla="*/ 3082955 w 5526641"/>
              <a:gd name="connsiteY9" fmla="*/ 1284687 h 1942994"/>
              <a:gd name="connsiteX10" fmla="*/ 2849593 w 5526641"/>
              <a:gd name="connsiteY10" fmla="*/ 1065612 h 1942994"/>
              <a:gd name="connsiteX11" fmla="*/ 2778155 w 5526641"/>
              <a:gd name="connsiteY11" fmla="*/ 937024 h 1942994"/>
              <a:gd name="connsiteX12" fmla="*/ 2697193 w 5526641"/>
              <a:gd name="connsiteY12" fmla="*/ 736999 h 1942994"/>
              <a:gd name="connsiteX13" fmla="*/ 2540030 w 5526641"/>
              <a:gd name="connsiteY13" fmla="*/ 584599 h 1942994"/>
              <a:gd name="connsiteX14" fmla="*/ 2363818 w 5526641"/>
              <a:gd name="connsiteY14" fmla="*/ 536974 h 1942994"/>
              <a:gd name="connsiteX15" fmla="*/ 1220818 w 5526641"/>
              <a:gd name="connsiteY15" fmla="*/ 227412 h 1942994"/>
              <a:gd name="connsiteX16" fmla="*/ 591091 w 5526641"/>
              <a:gd name="connsiteY16" fmla="*/ 6092 h 1942994"/>
              <a:gd name="connsiteX17" fmla="*/ 185574 w 5526641"/>
              <a:gd name="connsiteY17" fmla="*/ 117491 h 1942994"/>
              <a:gd name="connsiteX18" fmla="*/ 0 w 5526641"/>
              <a:gd name="connsiteY18" fmla="*/ 229608 h 194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26641" h="1942994">
                <a:moveTo>
                  <a:pt x="5526641" y="891955"/>
                </a:moveTo>
                <a:cubicBezTo>
                  <a:pt x="5503622" y="864967"/>
                  <a:pt x="5258945" y="1018398"/>
                  <a:pt x="5139077" y="1099774"/>
                </a:cubicBezTo>
                <a:cubicBezTo>
                  <a:pt x="5019209" y="1181150"/>
                  <a:pt x="4889769" y="1294622"/>
                  <a:pt x="4807432" y="1380209"/>
                </a:cubicBezTo>
                <a:cubicBezTo>
                  <a:pt x="4725095" y="1465797"/>
                  <a:pt x="4696724" y="1554607"/>
                  <a:pt x="4645055" y="1613299"/>
                </a:cubicBezTo>
                <a:cubicBezTo>
                  <a:pt x="4593386" y="1671991"/>
                  <a:pt x="4550599" y="1692674"/>
                  <a:pt x="4497418" y="1732362"/>
                </a:cubicBezTo>
                <a:cubicBezTo>
                  <a:pt x="4444237" y="1772050"/>
                  <a:pt x="4391849" y="1817293"/>
                  <a:pt x="4325968" y="1851424"/>
                </a:cubicBezTo>
                <a:cubicBezTo>
                  <a:pt x="4260087" y="1885555"/>
                  <a:pt x="4178330" y="1927624"/>
                  <a:pt x="4102130" y="1937149"/>
                </a:cubicBezTo>
                <a:cubicBezTo>
                  <a:pt x="4025930" y="1946674"/>
                  <a:pt x="3957668" y="1949055"/>
                  <a:pt x="3868768" y="1908574"/>
                </a:cubicBezTo>
                <a:cubicBezTo>
                  <a:pt x="3779868" y="1868093"/>
                  <a:pt x="3699699" y="1798243"/>
                  <a:pt x="3568730" y="1694262"/>
                </a:cubicBezTo>
                <a:cubicBezTo>
                  <a:pt x="3437761" y="1590281"/>
                  <a:pt x="3202811" y="1389462"/>
                  <a:pt x="3082955" y="1284687"/>
                </a:cubicBezTo>
                <a:cubicBezTo>
                  <a:pt x="2963099" y="1179912"/>
                  <a:pt x="2900393" y="1123556"/>
                  <a:pt x="2849593" y="1065612"/>
                </a:cubicBezTo>
                <a:cubicBezTo>
                  <a:pt x="2798793" y="1007668"/>
                  <a:pt x="2803555" y="991793"/>
                  <a:pt x="2778155" y="937024"/>
                </a:cubicBezTo>
                <a:cubicBezTo>
                  <a:pt x="2752755" y="882255"/>
                  <a:pt x="2736880" y="795736"/>
                  <a:pt x="2697193" y="736999"/>
                </a:cubicBezTo>
                <a:cubicBezTo>
                  <a:pt x="2657506" y="678262"/>
                  <a:pt x="2595592" y="617936"/>
                  <a:pt x="2540030" y="584599"/>
                </a:cubicBezTo>
                <a:cubicBezTo>
                  <a:pt x="2484467" y="551261"/>
                  <a:pt x="2363818" y="536974"/>
                  <a:pt x="2363818" y="536974"/>
                </a:cubicBezTo>
                <a:lnTo>
                  <a:pt x="1220818" y="227412"/>
                </a:lnTo>
                <a:cubicBezTo>
                  <a:pt x="1003330" y="164706"/>
                  <a:pt x="690891" y="54470"/>
                  <a:pt x="591091" y="6092"/>
                </a:cubicBezTo>
                <a:cubicBezTo>
                  <a:pt x="490074" y="-31559"/>
                  <a:pt x="186291" y="117641"/>
                  <a:pt x="185574" y="117491"/>
                </a:cubicBezTo>
                <a:cubicBezTo>
                  <a:pt x="116699" y="136702"/>
                  <a:pt x="1611" y="228803"/>
                  <a:pt x="0" y="229608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881145" y="1316212"/>
            <a:ext cx="3907416" cy="3605767"/>
          </a:xfrm>
          <a:custGeom>
            <a:avLst/>
            <a:gdLst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133475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757363 w 2378986"/>
              <a:gd name="connsiteY5" fmla="*/ 1190625 h 2524125"/>
              <a:gd name="connsiteX6" fmla="*/ 1847850 w 2378986"/>
              <a:gd name="connsiteY6" fmla="*/ 120967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1919288 w 2381250"/>
              <a:gd name="connsiteY0" fmla="*/ 0 h 2243138"/>
              <a:gd name="connsiteX1" fmla="*/ 1804988 w 2381250"/>
              <a:gd name="connsiteY1" fmla="*/ 157163 h 2243138"/>
              <a:gd name="connsiteX2" fmla="*/ 1666875 w 2381250"/>
              <a:gd name="connsiteY2" fmla="*/ 476250 h 2243138"/>
              <a:gd name="connsiteX3" fmla="*/ 1662113 w 2381250"/>
              <a:gd name="connsiteY3" fmla="*/ 719139 h 2243138"/>
              <a:gd name="connsiteX4" fmla="*/ 1671638 w 2381250"/>
              <a:gd name="connsiteY4" fmla="*/ 852488 h 2243138"/>
              <a:gd name="connsiteX5" fmla="*/ 1757363 w 2381250"/>
              <a:gd name="connsiteY5" fmla="*/ 909638 h 2243138"/>
              <a:gd name="connsiteX6" fmla="*/ 1871663 w 2381250"/>
              <a:gd name="connsiteY6" fmla="*/ 947738 h 2243138"/>
              <a:gd name="connsiteX7" fmla="*/ 1947863 w 2381250"/>
              <a:gd name="connsiteY7" fmla="*/ 952500 h 2243138"/>
              <a:gd name="connsiteX8" fmla="*/ 2066925 w 2381250"/>
              <a:gd name="connsiteY8" fmla="*/ 1009650 h 2243138"/>
              <a:gd name="connsiteX9" fmla="*/ 2147888 w 2381250"/>
              <a:gd name="connsiteY9" fmla="*/ 1076325 h 2243138"/>
              <a:gd name="connsiteX10" fmla="*/ 2238375 w 2381250"/>
              <a:gd name="connsiteY10" fmla="*/ 1243013 h 2243138"/>
              <a:gd name="connsiteX11" fmla="*/ 2290763 w 2381250"/>
              <a:gd name="connsiteY11" fmla="*/ 1395413 h 2243138"/>
              <a:gd name="connsiteX12" fmla="*/ 2366963 w 2381250"/>
              <a:gd name="connsiteY12" fmla="*/ 1528763 h 2243138"/>
              <a:gd name="connsiteX13" fmla="*/ 2376488 w 2381250"/>
              <a:gd name="connsiteY13" fmla="*/ 1666875 h 2243138"/>
              <a:gd name="connsiteX14" fmla="*/ 2343150 w 2381250"/>
              <a:gd name="connsiteY14" fmla="*/ 1790700 h 2243138"/>
              <a:gd name="connsiteX15" fmla="*/ 2319338 w 2381250"/>
              <a:gd name="connsiteY15" fmla="*/ 1871663 h 2243138"/>
              <a:gd name="connsiteX16" fmla="*/ 2338388 w 2381250"/>
              <a:gd name="connsiteY16" fmla="*/ 1966913 h 2243138"/>
              <a:gd name="connsiteX17" fmla="*/ 2238375 w 2381250"/>
              <a:gd name="connsiteY17" fmla="*/ 2066925 h 2243138"/>
              <a:gd name="connsiteX18" fmla="*/ 2114550 w 2381250"/>
              <a:gd name="connsiteY18" fmla="*/ 2152650 h 2243138"/>
              <a:gd name="connsiteX19" fmla="*/ 2043113 w 2381250"/>
              <a:gd name="connsiteY19" fmla="*/ 2233613 h 2243138"/>
              <a:gd name="connsiteX20" fmla="*/ 1943100 w 2381250"/>
              <a:gd name="connsiteY20" fmla="*/ 2190750 h 2243138"/>
              <a:gd name="connsiteX21" fmla="*/ 1838325 w 2381250"/>
              <a:gd name="connsiteY21" fmla="*/ 2066925 h 2243138"/>
              <a:gd name="connsiteX22" fmla="*/ 1690688 w 2381250"/>
              <a:gd name="connsiteY22" fmla="*/ 2005013 h 2243138"/>
              <a:gd name="connsiteX23" fmla="*/ 1457325 w 2381250"/>
              <a:gd name="connsiteY23" fmla="*/ 2005013 h 2243138"/>
              <a:gd name="connsiteX24" fmla="*/ 1281113 w 2381250"/>
              <a:gd name="connsiteY24" fmla="*/ 1966913 h 2243138"/>
              <a:gd name="connsiteX25" fmla="*/ 1281113 w 2381250"/>
              <a:gd name="connsiteY25" fmla="*/ 1966913 h 2243138"/>
              <a:gd name="connsiteX26" fmla="*/ 990600 w 2381250"/>
              <a:gd name="connsiteY26" fmla="*/ 1952625 h 2243138"/>
              <a:gd name="connsiteX27" fmla="*/ 823913 w 2381250"/>
              <a:gd name="connsiteY27" fmla="*/ 1957388 h 2243138"/>
              <a:gd name="connsiteX28" fmla="*/ 685800 w 2381250"/>
              <a:gd name="connsiteY28" fmla="*/ 1990725 h 2243138"/>
              <a:gd name="connsiteX29" fmla="*/ 438150 w 2381250"/>
              <a:gd name="connsiteY29" fmla="*/ 2066925 h 2243138"/>
              <a:gd name="connsiteX30" fmla="*/ 300038 w 2381250"/>
              <a:gd name="connsiteY30" fmla="*/ 2085975 h 2243138"/>
              <a:gd name="connsiteX31" fmla="*/ 147638 w 2381250"/>
              <a:gd name="connsiteY31" fmla="*/ 2162175 h 2243138"/>
              <a:gd name="connsiteX32" fmla="*/ 0 w 2381250"/>
              <a:gd name="connsiteY32" fmla="*/ 2243138 h 2243138"/>
              <a:gd name="connsiteX0" fmla="*/ 1804988 w 2381250"/>
              <a:gd name="connsiteY0" fmla="*/ 0 h 2085975"/>
              <a:gd name="connsiteX1" fmla="*/ 1666875 w 2381250"/>
              <a:gd name="connsiteY1" fmla="*/ 319087 h 2085975"/>
              <a:gd name="connsiteX2" fmla="*/ 1662113 w 2381250"/>
              <a:gd name="connsiteY2" fmla="*/ 561976 h 2085975"/>
              <a:gd name="connsiteX3" fmla="*/ 1671638 w 2381250"/>
              <a:gd name="connsiteY3" fmla="*/ 695325 h 2085975"/>
              <a:gd name="connsiteX4" fmla="*/ 1757363 w 2381250"/>
              <a:gd name="connsiteY4" fmla="*/ 752475 h 2085975"/>
              <a:gd name="connsiteX5" fmla="*/ 1871663 w 2381250"/>
              <a:gd name="connsiteY5" fmla="*/ 790575 h 2085975"/>
              <a:gd name="connsiteX6" fmla="*/ 1947863 w 2381250"/>
              <a:gd name="connsiteY6" fmla="*/ 795337 h 2085975"/>
              <a:gd name="connsiteX7" fmla="*/ 2066925 w 2381250"/>
              <a:gd name="connsiteY7" fmla="*/ 852487 h 2085975"/>
              <a:gd name="connsiteX8" fmla="*/ 2147888 w 2381250"/>
              <a:gd name="connsiteY8" fmla="*/ 919162 h 2085975"/>
              <a:gd name="connsiteX9" fmla="*/ 2238375 w 2381250"/>
              <a:gd name="connsiteY9" fmla="*/ 1085850 h 2085975"/>
              <a:gd name="connsiteX10" fmla="*/ 2290763 w 2381250"/>
              <a:gd name="connsiteY10" fmla="*/ 1238250 h 2085975"/>
              <a:gd name="connsiteX11" fmla="*/ 2366963 w 2381250"/>
              <a:gd name="connsiteY11" fmla="*/ 1371600 h 2085975"/>
              <a:gd name="connsiteX12" fmla="*/ 2376488 w 2381250"/>
              <a:gd name="connsiteY12" fmla="*/ 1509712 h 2085975"/>
              <a:gd name="connsiteX13" fmla="*/ 2343150 w 2381250"/>
              <a:gd name="connsiteY13" fmla="*/ 1633537 h 2085975"/>
              <a:gd name="connsiteX14" fmla="*/ 2319338 w 2381250"/>
              <a:gd name="connsiteY14" fmla="*/ 1714500 h 2085975"/>
              <a:gd name="connsiteX15" fmla="*/ 2338388 w 2381250"/>
              <a:gd name="connsiteY15" fmla="*/ 1809750 h 2085975"/>
              <a:gd name="connsiteX16" fmla="*/ 2238375 w 2381250"/>
              <a:gd name="connsiteY16" fmla="*/ 1909762 h 2085975"/>
              <a:gd name="connsiteX17" fmla="*/ 2114550 w 2381250"/>
              <a:gd name="connsiteY17" fmla="*/ 1995487 h 2085975"/>
              <a:gd name="connsiteX18" fmla="*/ 2043113 w 2381250"/>
              <a:gd name="connsiteY18" fmla="*/ 2076450 h 2085975"/>
              <a:gd name="connsiteX19" fmla="*/ 1943100 w 2381250"/>
              <a:gd name="connsiteY19" fmla="*/ 2033587 h 2085975"/>
              <a:gd name="connsiteX20" fmla="*/ 1838325 w 2381250"/>
              <a:gd name="connsiteY20" fmla="*/ 1909762 h 2085975"/>
              <a:gd name="connsiteX21" fmla="*/ 1690688 w 2381250"/>
              <a:gd name="connsiteY21" fmla="*/ 1847850 h 2085975"/>
              <a:gd name="connsiteX22" fmla="*/ 1457325 w 2381250"/>
              <a:gd name="connsiteY22" fmla="*/ 1847850 h 2085975"/>
              <a:gd name="connsiteX23" fmla="*/ 1281113 w 2381250"/>
              <a:gd name="connsiteY23" fmla="*/ 1809750 h 2085975"/>
              <a:gd name="connsiteX24" fmla="*/ 1281113 w 2381250"/>
              <a:gd name="connsiteY24" fmla="*/ 1809750 h 2085975"/>
              <a:gd name="connsiteX25" fmla="*/ 990600 w 2381250"/>
              <a:gd name="connsiteY25" fmla="*/ 1795462 h 2085975"/>
              <a:gd name="connsiteX26" fmla="*/ 823913 w 2381250"/>
              <a:gd name="connsiteY26" fmla="*/ 1800225 h 2085975"/>
              <a:gd name="connsiteX27" fmla="*/ 685800 w 2381250"/>
              <a:gd name="connsiteY27" fmla="*/ 1833562 h 2085975"/>
              <a:gd name="connsiteX28" fmla="*/ 438150 w 2381250"/>
              <a:gd name="connsiteY28" fmla="*/ 1909762 h 2085975"/>
              <a:gd name="connsiteX29" fmla="*/ 300038 w 2381250"/>
              <a:gd name="connsiteY29" fmla="*/ 1928812 h 2085975"/>
              <a:gd name="connsiteX30" fmla="*/ 147638 w 2381250"/>
              <a:gd name="connsiteY30" fmla="*/ 2005012 h 2085975"/>
              <a:gd name="connsiteX31" fmla="*/ 0 w 2381250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66925 w 2378986"/>
              <a:gd name="connsiteY7" fmla="*/ 852487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147888 w 2378986"/>
              <a:gd name="connsiteY9" fmla="*/ 919162 h 2085975"/>
              <a:gd name="connsiteX10" fmla="*/ 2238375 w 2378986"/>
              <a:gd name="connsiteY10" fmla="*/ 1085850 h 2085975"/>
              <a:gd name="connsiteX11" fmla="*/ 2290763 w 2378986"/>
              <a:gd name="connsiteY11" fmla="*/ 1238250 h 2085975"/>
              <a:gd name="connsiteX12" fmla="*/ 2366963 w 2378986"/>
              <a:gd name="connsiteY12" fmla="*/ 1371600 h 2085975"/>
              <a:gd name="connsiteX13" fmla="*/ 2376488 w 2378986"/>
              <a:gd name="connsiteY13" fmla="*/ 1509712 h 2085975"/>
              <a:gd name="connsiteX14" fmla="*/ 2343150 w 2378986"/>
              <a:gd name="connsiteY14" fmla="*/ 1633537 h 2085975"/>
              <a:gd name="connsiteX15" fmla="*/ 2319338 w 2378986"/>
              <a:gd name="connsiteY15" fmla="*/ 1714500 h 2085975"/>
              <a:gd name="connsiteX16" fmla="*/ 2338388 w 2378986"/>
              <a:gd name="connsiteY16" fmla="*/ 1809750 h 2085975"/>
              <a:gd name="connsiteX17" fmla="*/ 2238375 w 2378986"/>
              <a:gd name="connsiteY17" fmla="*/ 1909762 h 2085975"/>
              <a:gd name="connsiteX18" fmla="*/ 2114550 w 2378986"/>
              <a:gd name="connsiteY18" fmla="*/ 1995487 h 2085975"/>
              <a:gd name="connsiteX19" fmla="*/ 2043113 w 2378986"/>
              <a:gd name="connsiteY19" fmla="*/ 2076450 h 2085975"/>
              <a:gd name="connsiteX20" fmla="*/ 1943100 w 2378986"/>
              <a:gd name="connsiteY20" fmla="*/ 2033587 h 2085975"/>
              <a:gd name="connsiteX21" fmla="*/ 1838325 w 2378986"/>
              <a:gd name="connsiteY21" fmla="*/ 1909762 h 2085975"/>
              <a:gd name="connsiteX22" fmla="*/ 1690688 w 2378986"/>
              <a:gd name="connsiteY22" fmla="*/ 1847850 h 2085975"/>
              <a:gd name="connsiteX23" fmla="*/ 1457325 w 2378986"/>
              <a:gd name="connsiteY23" fmla="*/ 1847850 h 2085975"/>
              <a:gd name="connsiteX24" fmla="*/ 1281113 w 2378986"/>
              <a:gd name="connsiteY24" fmla="*/ 1809750 h 2085975"/>
              <a:gd name="connsiteX25" fmla="*/ 1281113 w 2378986"/>
              <a:gd name="connsiteY25" fmla="*/ 1809750 h 2085975"/>
              <a:gd name="connsiteX26" fmla="*/ 990600 w 2378986"/>
              <a:gd name="connsiteY26" fmla="*/ 1795462 h 2085975"/>
              <a:gd name="connsiteX27" fmla="*/ 823913 w 2378986"/>
              <a:gd name="connsiteY27" fmla="*/ 1800225 h 2085975"/>
              <a:gd name="connsiteX28" fmla="*/ 685800 w 2378986"/>
              <a:gd name="connsiteY28" fmla="*/ 1833562 h 2085975"/>
              <a:gd name="connsiteX29" fmla="*/ 438150 w 2378986"/>
              <a:gd name="connsiteY29" fmla="*/ 1909762 h 2085975"/>
              <a:gd name="connsiteX30" fmla="*/ 300038 w 2378986"/>
              <a:gd name="connsiteY30" fmla="*/ 1928812 h 2085975"/>
              <a:gd name="connsiteX31" fmla="*/ 147638 w 2378986"/>
              <a:gd name="connsiteY31" fmla="*/ 2005012 h 2085975"/>
              <a:gd name="connsiteX32" fmla="*/ 0 w 2378986"/>
              <a:gd name="connsiteY32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79549 w 2378986"/>
              <a:gd name="connsiteY0" fmla="*/ 0 h 2195331"/>
              <a:gd name="connsiteX1" fmla="*/ 1666875 w 2378986"/>
              <a:gd name="connsiteY1" fmla="*/ 428443 h 2195331"/>
              <a:gd name="connsiteX2" fmla="*/ 1662113 w 2378986"/>
              <a:gd name="connsiteY2" fmla="*/ 671332 h 2195331"/>
              <a:gd name="connsiteX3" fmla="*/ 1671638 w 2378986"/>
              <a:gd name="connsiteY3" fmla="*/ 804681 h 2195331"/>
              <a:gd name="connsiteX4" fmla="*/ 1757363 w 2378986"/>
              <a:gd name="connsiteY4" fmla="*/ 861831 h 2195331"/>
              <a:gd name="connsiteX5" fmla="*/ 1871663 w 2378986"/>
              <a:gd name="connsiteY5" fmla="*/ 899931 h 2195331"/>
              <a:gd name="connsiteX6" fmla="*/ 1947863 w 2378986"/>
              <a:gd name="connsiteY6" fmla="*/ 920158 h 2195331"/>
              <a:gd name="connsiteX7" fmla="*/ 2084323 w 2378986"/>
              <a:gd name="connsiteY7" fmla="*/ 975374 h 2195331"/>
              <a:gd name="connsiteX8" fmla="*/ 2154348 w 2378986"/>
              <a:gd name="connsiteY8" fmla="*/ 1042781 h 2195331"/>
              <a:gd name="connsiteX9" fmla="*/ 2238375 w 2378986"/>
              <a:gd name="connsiteY9" fmla="*/ 1195206 h 2195331"/>
              <a:gd name="connsiteX10" fmla="*/ 2290763 w 2378986"/>
              <a:gd name="connsiteY10" fmla="*/ 1347606 h 2195331"/>
              <a:gd name="connsiteX11" fmla="*/ 2366963 w 2378986"/>
              <a:gd name="connsiteY11" fmla="*/ 1480956 h 2195331"/>
              <a:gd name="connsiteX12" fmla="*/ 2376488 w 2378986"/>
              <a:gd name="connsiteY12" fmla="*/ 1619068 h 2195331"/>
              <a:gd name="connsiteX13" fmla="*/ 2343150 w 2378986"/>
              <a:gd name="connsiteY13" fmla="*/ 1742893 h 2195331"/>
              <a:gd name="connsiteX14" fmla="*/ 2319338 w 2378986"/>
              <a:gd name="connsiteY14" fmla="*/ 1823856 h 2195331"/>
              <a:gd name="connsiteX15" fmla="*/ 2338388 w 2378986"/>
              <a:gd name="connsiteY15" fmla="*/ 1919106 h 2195331"/>
              <a:gd name="connsiteX16" fmla="*/ 2238375 w 2378986"/>
              <a:gd name="connsiteY16" fmla="*/ 2019118 h 2195331"/>
              <a:gd name="connsiteX17" fmla="*/ 2114550 w 2378986"/>
              <a:gd name="connsiteY17" fmla="*/ 2104843 h 2195331"/>
              <a:gd name="connsiteX18" fmla="*/ 2043113 w 2378986"/>
              <a:gd name="connsiteY18" fmla="*/ 2185806 h 2195331"/>
              <a:gd name="connsiteX19" fmla="*/ 1943100 w 2378986"/>
              <a:gd name="connsiteY19" fmla="*/ 2142943 h 2195331"/>
              <a:gd name="connsiteX20" fmla="*/ 1838325 w 2378986"/>
              <a:gd name="connsiteY20" fmla="*/ 2019118 h 2195331"/>
              <a:gd name="connsiteX21" fmla="*/ 1690688 w 2378986"/>
              <a:gd name="connsiteY21" fmla="*/ 1957206 h 2195331"/>
              <a:gd name="connsiteX22" fmla="*/ 1457325 w 2378986"/>
              <a:gd name="connsiteY22" fmla="*/ 1957206 h 2195331"/>
              <a:gd name="connsiteX23" fmla="*/ 1281113 w 2378986"/>
              <a:gd name="connsiteY23" fmla="*/ 1919106 h 2195331"/>
              <a:gd name="connsiteX24" fmla="*/ 1281113 w 2378986"/>
              <a:gd name="connsiteY24" fmla="*/ 1919106 h 2195331"/>
              <a:gd name="connsiteX25" fmla="*/ 990600 w 2378986"/>
              <a:gd name="connsiteY25" fmla="*/ 1904818 h 2195331"/>
              <a:gd name="connsiteX26" fmla="*/ 823913 w 2378986"/>
              <a:gd name="connsiteY26" fmla="*/ 1909581 h 2195331"/>
              <a:gd name="connsiteX27" fmla="*/ 685800 w 2378986"/>
              <a:gd name="connsiteY27" fmla="*/ 1942918 h 2195331"/>
              <a:gd name="connsiteX28" fmla="*/ 438150 w 2378986"/>
              <a:gd name="connsiteY28" fmla="*/ 2019118 h 2195331"/>
              <a:gd name="connsiteX29" fmla="*/ 300038 w 2378986"/>
              <a:gd name="connsiteY29" fmla="*/ 2038168 h 2195331"/>
              <a:gd name="connsiteX30" fmla="*/ 147638 w 2378986"/>
              <a:gd name="connsiteY30" fmla="*/ 2114368 h 2195331"/>
              <a:gd name="connsiteX31" fmla="*/ 0 w 2378986"/>
              <a:gd name="connsiteY31" fmla="*/ 2195331 h 21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8986" h="2195331">
                <a:moveTo>
                  <a:pt x="1879549" y="0"/>
                </a:moveTo>
                <a:cubicBezTo>
                  <a:pt x="1837480" y="79375"/>
                  <a:pt x="1703114" y="316554"/>
                  <a:pt x="1666875" y="428443"/>
                </a:cubicBezTo>
                <a:cubicBezTo>
                  <a:pt x="1630636" y="540332"/>
                  <a:pt x="1661319" y="608626"/>
                  <a:pt x="1662113" y="671332"/>
                </a:cubicBezTo>
                <a:cubicBezTo>
                  <a:pt x="1662907" y="734038"/>
                  <a:pt x="1655763" y="772931"/>
                  <a:pt x="1671638" y="804681"/>
                </a:cubicBezTo>
                <a:cubicBezTo>
                  <a:pt x="1687513" y="836431"/>
                  <a:pt x="1724026" y="845956"/>
                  <a:pt x="1757363" y="861831"/>
                </a:cubicBezTo>
                <a:cubicBezTo>
                  <a:pt x="1790700" y="877706"/>
                  <a:pt x="1839913" y="890210"/>
                  <a:pt x="1871663" y="899931"/>
                </a:cubicBezTo>
                <a:cubicBezTo>
                  <a:pt x="1903413" y="909652"/>
                  <a:pt x="1912420" y="907584"/>
                  <a:pt x="1947863" y="920158"/>
                </a:cubicBezTo>
                <a:cubicBezTo>
                  <a:pt x="1983306" y="932732"/>
                  <a:pt x="2049909" y="954937"/>
                  <a:pt x="2084323" y="975374"/>
                </a:cubicBezTo>
                <a:cubicBezTo>
                  <a:pt x="2118737" y="995811"/>
                  <a:pt x="2128673" y="1006142"/>
                  <a:pt x="2154348" y="1042781"/>
                </a:cubicBezTo>
                <a:cubicBezTo>
                  <a:pt x="2180023" y="1079420"/>
                  <a:pt x="2215639" y="1144402"/>
                  <a:pt x="2238375" y="1195206"/>
                </a:cubicBezTo>
                <a:cubicBezTo>
                  <a:pt x="2261111" y="1246010"/>
                  <a:pt x="2269332" y="1299981"/>
                  <a:pt x="2290763" y="1347606"/>
                </a:cubicBezTo>
                <a:cubicBezTo>
                  <a:pt x="2312194" y="1395231"/>
                  <a:pt x="2352676" y="1435712"/>
                  <a:pt x="2366963" y="1480956"/>
                </a:cubicBezTo>
                <a:cubicBezTo>
                  <a:pt x="2381250" y="1526200"/>
                  <a:pt x="2380457" y="1575412"/>
                  <a:pt x="2376488" y="1619068"/>
                </a:cubicBezTo>
                <a:cubicBezTo>
                  <a:pt x="2372519" y="1662724"/>
                  <a:pt x="2352675" y="1708762"/>
                  <a:pt x="2343150" y="1742893"/>
                </a:cubicBezTo>
                <a:cubicBezTo>
                  <a:pt x="2333625" y="1777024"/>
                  <a:pt x="2320132" y="1794487"/>
                  <a:pt x="2319338" y="1823856"/>
                </a:cubicBezTo>
                <a:cubicBezTo>
                  <a:pt x="2318544" y="1853225"/>
                  <a:pt x="2351882" y="1886562"/>
                  <a:pt x="2338388" y="1919106"/>
                </a:cubicBezTo>
                <a:cubicBezTo>
                  <a:pt x="2324894" y="1951650"/>
                  <a:pt x="2275681" y="1988162"/>
                  <a:pt x="2238375" y="2019118"/>
                </a:cubicBezTo>
                <a:cubicBezTo>
                  <a:pt x="2201069" y="2050074"/>
                  <a:pt x="2147094" y="2077062"/>
                  <a:pt x="2114550" y="2104843"/>
                </a:cubicBezTo>
                <a:cubicBezTo>
                  <a:pt x="2082006" y="2132624"/>
                  <a:pt x="2071688" y="2179456"/>
                  <a:pt x="2043113" y="2185806"/>
                </a:cubicBezTo>
                <a:cubicBezTo>
                  <a:pt x="2014538" y="2192156"/>
                  <a:pt x="1977231" y="2170724"/>
                  <a:pt x="1943100" y="2142943"/>
                </a:cubicBezTo>
                <a:cubicBezTo>
                  <a:pt x="1908969" y="2115162"/>
                  <a:pt x="1880394" y="2050074"/>
                  <a:pt x="1838325" y="2019118"/>
                </a:cubicBezTo>
                <a:cubicBezTo>
                  <a:pt x="1796256" y="1988162"/>
                  <a:pt x="1754188" y="1967525"/>
                  <a:pt x="1690688" y="1957206"/>
                </a:cubicBezTo>
                <a:cubicBezTo>
                  <a:pt x="1627188" y="1946887"/>
                  <a:pt x="1525587" y="1963556"/>
                  <a:pt x="1457325" y="1957206"/>
                </a:cubicBezTo>
                <a:cubicBezTo>
                  <a:pt x="1389062" y="1950856"/>
                  <a:pt x="1281113" y="1919106"/>
                  <a:pt x="1281113" y="1919106"/>
                </a:cubicBezTo>
                <a:lnTo>
                  <a:pt x="1281113" y="1919106"/>
                </a:lnTo>
                <a:cubicBezTo>
                  <a:pt x="1232694" y="1916725"/>
                  <a:pt x="1066800" y="1906405"/>
                  <a:pt x="990600" y="1904818"/>
                </a:cubicBezTo>
                <a:cubicBezTo>
                  <a:pt x="914400" y="1903231"/>
                  <a:pt x="874713" y="1903231"/>
                  <a:pt x="823913" y="1909581"/>
                </a:cubicBezTo>
                <a:cubicBezTo>
                  <a:pt x="773113" y="1915931"/>
                  <a:pt x="750094" y="1924662"/>
                  <a:pt x="685800" y="1942918"/>
                </a:cubicBezTo>
                <a:cubicBezTo>
                  <a:pt x="621506" y="1961174"/>
                  <a:pt x="502443" y="2003243"/>
                  <a:pt x="438150" y="2019118"/>
                </a:cubicBezTo>
                <a:cubicBezTo>
                  <a:pt x="373857" y="2034993"/>
                  <a:pt x="348457" y="2022293"/>
                  <a:pt x="300038" y="2038168"/>
                </a:cubicBezTo>
                <a:cubicBezTo>
                  <a:pt x="251619" y="2054043"/>
                  <a:pt x="197644" y="2088174"/>
                  <a:pt x="147638" y="2114368"/>
                </a:cubicBezTo>
                <a:cubicBezTo>
                  <a:pt x="97632" y="2140562"/>
                  <a:pt x="48816" y="2167946"/>
                  <a:pt x="0" y="2195331"/>
                </a:cubicBezTo>
              </a:path>
            </a:pathLst>
          </a:custGeom>
          <a:noFill/>
          <a:ln>
            <a:solidFill>
              <a:srgbClr val="FFC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1539489" y="2176050"/>
            <a:ext cx="3384550" cy="1736725"/>
          </a:xfrm>
          <a:custGeom>
            <a:avLst/>
            <a:gdLst>
              <a:gd name="connsiteX0" fmla="*/ 0 w 3384550"/>
              <a:gd name="connsiteY0" fmla="*/ 0 h 1736725"/>
              <a:gd name="connsiteX1" fmla="*/ 587375 w 3384550"/>
              <a:gd name="connsiteY1" fmla="*/ 177800 h 1736725"/>
              <a:gd name="connsiteX2" fmla="*/ 1571625 w 3384550"/>
              <a:gd name="connsiteY2" fmla="*/ 438150 h 1736725"/>
              <a:gd name="connsiteX3" fmla="*/ 2085975 w 3384550"/>
              <a:gd name="connsiteY3" fmla="*/ 581025 h 1736725"/>
              <a:gd name="connsiteX4" fmla="*/ 2622550 w 3384550"/>
              <a:gd name="connsiteY4" fmla="*/ 717550 h 1736725"/>
              <a:gd name="connsiteX5" fmla="*/ 2936875 w 3384550"/>
              <a:gd name="connsiteY5" fmla="*/ 1000125 h 1736725"/>
              <a:gd name="connsiteX6" fmla="*/ 3143250 w 3384550"/>
              <a:gd name="connsiteY6" fmla="*/ 1495425 h 1736725"/>
              <a:gd name="connsiteX7" fmla="*/ 3384550 w 3384550"/>
              <a:gd name="connsiteY7" fmla="*/ 1736725 h 17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550" h="1736725">
                <a:moveTo>
                  <a:pt x="0" y="0"/>
                </a:moveTo>
                <a:cubicBezTo>
                  <a:pt x="162718" y="52387"/>
                  <a:pt x="325437" y="104775"/>
                  <a:pt x="587375" y="177800"/>
                </a:cubicBezTo>
                <a:cubicBezTo>
                  <a:pt x="849313" y="250825"/>
                  <a:pt x="1571625" y="438150"/>
                  <a:pt x="1571625" y="438150"/>
                </a:cubicBezTo>
                <a:lnTo>
                  <a:pt x="2085975" y="581025"/>
                </a:lnTo>
                <a:cubicBezTo>
                  <a:pt x="2261129" y="627592"/>
                  <a:pt x="2480733" y="647700"/>
                  <a:pt x="2622550" y="717550"/>
                </a:cubicBezTo>
                <a:cubicBezTo>
                  <a:pt x="2764367" y="787400"/>
                  <a:pt x="2850092" y="870479"/>
                  <a:pt x="2936875" y="1000125"/>
                </a:cubicBezTo>
                <a:cubicBezTo>
                  <a:pt x="3023658" y="1129771"/>
                  <a:pt x="3068638" y="1372658"/>
                  <a:pt x="3143250" y="1495425"/>
                </a:cubicBezTo>
                <a:cubicBezTo>
                  <a:pt x="3217862" y="1618192"/>
                  <a:pt x="3301206" y="1677458"/>
                  <a:pt x="3384550" y="1736725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4932040" y="3390900"/>
            <a:ext cx="4186558" cy="1742289"/>
          </a:xfrm>
          <a:custGeom>
            <a:avLst/>
            <a:gdLst>
              <a:gd name="connsiteX0" fmla="*/ 1320800 w 1320800"/>
              <a:gd name="connsiteY0" fmla="*/ 0 h 1016000"/>
              <a:gd name="connsiteX1" fmla="*/ 1041400 w 1320800"/>
              <a:gd name="connsiteY1" fmla="*/ 133350 h 1016000"/>
              <a:gd name="connsiteX2" fmla="*/ 590550 w 1320800"/>
              <a:gd name="connsiteY2" fmla="*/ 425450 h 1016000"/>
              <a:gd name="connsiteX3" fmla="*/ 139700 w 1320800"/>
              <a:gd name="connsiteY3" fmla="*/ 831850 h 1016000"/>
              <a:gd name="connsiteX4" fmla="*/ 0 w 1320800"/>
              <a:gd name="connsiteY4" fmla="*/ 1016000 h 1016000"/>
              <a:gd name="connsiteX0" fmla="*/ 1594272 w 1594272"/>
              <a:gd name="connsiteY0" fmla="*/ 0 h 1334244"/>
              <a:gd name="connsiteX1" fmla="*/ 1314872 w 1594272"/>
              <a:gd name="connsiteY1" fmla="*/ 133350 h 1334244"/>
              <a:gd name="connsiteX2" fmla="*/ 864022 w 1594272"/>
              <a:gd name="connsiteY2" fmla="*/ 425450 h 1334244"/>
              <a:gd name="connsiteX3" fmla="*/ 413172 w 1594272"/>
              <a:gd name="connsiteY3" fmla="*/ 831850 h 1334244"/>
              <a:gd name="connsiteX4" fmla="*/ 0 w 1594272"/>
              <a:gd name="connsiteY4" fmla="*/ 1334244 h 1334244"/>
              <a:gd name="connsiteX0" fmla="*/ 1664651 w 1664651"/>
              <a:gd name="connsiteY0" fmla="*/ 0 h 1414677"/>
              <a:gd name="connsiteX1" fmla="*/ 1385251 w 1664651"/>
              <a:gd name="connsiteY1" fmla="*/ 133350 h 1414677"/>
              <a:gd name="connsiteX2" fmla="*/ 934401 w 1664651"/>
              <a:gd name="connsiteY2" fmla="*/ 425450 h 1414677"/>
              <a:gd name="connsiteX3" fmla="*/ 483551 w 1664651"/>
              <a:gd name="connsiteY3" fmla="*/ 831850 h 1414677"/>
              <a:gd name="connsiteX4" fmla="*/ 70379 w 1664651"/>
              <a:gd name="connsiteY4" fmla="*/ 1334244 h 1414677"/>
              <a:gd name="connsiteX5" fmla="*/ 61276 w 1664651"/>
              <a:gd name="connsiteY5" fmla="*/ 1314450 h 1414677"/>
              <a:gd name="connsiteX0" fmla="*/ 2170335 w 2170335"/>
              <a:gd name="connsiteY0" fmla="*/ 0 h 1698408"/>
              <a:gd name="connsiteX1" fmla="*/ 1890935 w 2170335"/>
              <a:gd name="connsiteY1" fmla="*/ 133350 h 1698408"/>
              <a:gd name="connsiteX2" fmla="*/ 1440085 w 2170335"/>
              <a:gd name="connsiteY2" fmla="*/ 425450 h 1698408"/>
              <a:gd name="connsiteX3" fmla="*/ 989235 w 2170335"/>
              <a:gd name="connsiteY3" fmla="*/ 831850 h 1698408"/>
              <a:gd name="connsiteX4" fmla="*/ 576063 w 2170335"/>
              <a:gd name="connsiteY4" fmla="*/ 1334244 h 1698408"/>
              <a:gd name="connsiteX5" fmla="*/ 0 w 2170335"/>
              <a:gd name="connsiteY5" fmla="*/ 1694284 h 1698408"/>
              <a:gd name="connsiteX0" fmla="*/ 2263927 w 2263927"/>
              <a:gd name="connsiteY0" fmla="*/ 0 h 1751310"/>
              <a:gd name="connsiteX1" fmla="*/ 1984527 w 2263927"/>
              <a:gd name="connsiteY1" fmla="*/ 133350 h 1751310"/>
              <a:gd name="connsiteX2" fmla="*/ 1533677 w 2263927"/>
              <a:gd name="connsiteY2" fmla="*/ 425450 h 1751310"/>
              <a:gd name="connsiteX3" fmla="*/ 1082827 w 2263927"/>
              <a:gd name="connsiteY3" fmla="*/ 831850 h 1751310"/>
              <a:gd name="connsiteX4" fmla="*/ 669655 w 2263927"/>
              <a:gd name="connsiteY4" fmla="*/ 1334244 h 1751310"/>
              <a:gd name="connsiteX5" fmla="*/ 93592 w 2263927"/>
              <a:gd name="connsiteY5" fmla="*/ 1694284 h 1751310"/>
              <a:gd name="connsiteX6" fmla="*/ 108103 w 2263927"/>
              <a:gd name="connsiteY6" fmla="*/ 1676399 h 1751310"/>
              <a:gd name="connsiteX0" fmla="*/ 2749422 w 2749422"/>
              <a:gd name="connsiteY0" fmla="*/ 0 h 1742289"/>
              <a:gd name="connsiteX1" fmla="*/ 2470022 w 2749422"/>
              <a:gd name="connsiteY1" fmla="*/ 133350 h 1742289"/>
              <a:gd name="connsiteX2" fmla="*/ 2019172 w 2749422"/>
              <a:gd name="connsiteY2" fmla="*/ 425450 h 1742289"/>
              <a:gd name="connsiteX3" fmla="*/ 1568322 w 2749422"/>
              <a:gd name="connsiteY3" fmla="*/ 831850 h 1742289"/>
              <a:gd name="connsiteX4" fmla="*/ 1155150 w 2749422"/>
              <a:gd name="connsiteY4" fmla="*/ 1334244 h 1742289"/>
              <a:gd name="connsiteX5" fmla="*/ 579087 w 2749422"/>
              <a:gd name="connsiteY5" fmla="*/ 1694284 h 1742289"/>
              <a:gd name="connsiteX6" fmla="*/ 3023 w 2749422"/>
              <a:gd name="connsiteY6" fmla="*/ 1622275 h 1742289"/>
              <a:gd name="connsiteX0" fmla="*/ 2605406 w 2605406"/>
              <a:gd name="connsiteY0" fmla="*/ 0 h 1754291"/>
              <a:gd name="connsiteX1" fmla="*/ 2326006 w 2605406"/>
              <a:gd name="connsiteY1" fmla="*/ 133350 h 1754291"/>
              <a:gd name="connsiteX2" fmla="*/ 1875156 w 2605406"/>
              <a:gd name="connsiteY2" fmla="*/ 425450 h 1754291"/>
              <a:gd name="connsiteX3" fmla="*/ 1424306 w 2605406"/>
              <a:gd name="connsiteY3" fmla="*/ 831850 h 1754291"/>
              <a:gd name="connsiteX4" fmla="*/ 1011134 w 2605406"/>
              <a:gd name="connsiteY4" fmla="*/ 1334244 h 1754291"/>
              <a:gd name="connsiteX5" fmla="*/ 435071 w 2605406"/>
              <a:gd name="connsiteY5" fmla="*/ 1694284 h 1754291"/>
              <a:gd name="connsiteX6" fmla="*/ 3023 w 2605406"/>
              <a:gd name="connsiteY6" fmla="*/ 1694284 h 1754291"/>
              <a:gd name="connsiteX0" fmla="*/ 2677752 w 2677752"/>
              <a:gd name="connsiteY0" fmla="*/ 0 h 1754291"/>
              <a:gd name="connsiteX1" fmla="*/ 2398352 w 2677752"/>
              <a:gd name="connsiteY1" fmla="*/ 133350 h 1754291"/>
              <a:gd name="connsiteX2" fmla="*/ 1947502 w 2677752"/>
              <a:gd name="connsiteY2" fmla="*/ 425450 h 1754291"/>
              <a:gd name="connsiteX3" fmla="*/ 1496652 w 2677752"/>
              <a:gd name="connsiteY3" fmla="*/ 831850 h 1754291"/>
              <a:gd name="connsiteX4" fmla="*/ 1083480 w 2677752"/>
              <a:gd name="connsiteY4" fmla="*/ 1334244 h 1754291"/>
              <a:gd name="connsiteX5" fmla="*/ 507417 w 2677752"/>
              <a:gd name="connsiteY5" fmla="*/ 1694284 h 1754291"/>
              <a:gd name="connsiteX6" fmla="*/ 75369 w 2677752"/>
              <a:gd name="connsiteY6" fmla="*/ 1694284 h 1754291"/>
              <a:gd name="connsiteX7" fmla="*/ 55203 w 2677752"/>
              <a:gd name="connsiteY7" fmla="*/ 1695450 h 1754291"/>
              <a:gd name="connsiteX0" fmla="*/ 3394471 w 3394471"/>
              <a:gd name="connsiteY0" fmla="*/ 0 h 1778293"/>
              <a:gd name="connsiteX1" fmla="*/ 3115071 w 3394471"/>
              <a:gd name="connsiteY1" fmla="*/ 133350 h 1778293"/>
              <a:gd name="connsiteX2" fmla="*/ 2664221 w 3394471"/>
              <a:gd name="connsiteY2" fmla="*/ 425450 h 1778293"/>
              <a:gd name="connsiteX3" fmla="*/ 2213371 w 3394471"/>
              <a:gd name="connsiteY3" fmla="*/ 831850 h 1778293"/>
              <a:gd name="connsiteX4" fmla="*/ 1800199 w 3394471"/>
              <a:gd name="connsiteY4" fmla="*/ 1334244 h 1778293"/>
              <a:gd name="connsiteX5" fmla="*/ 1224136 w 3394471"/>
              <a:gd name="connsiteY5" fmla="*/ 1694284 h 1778293"/>
              <a:gd name="connsiteX6" fmla="*/ 792088 w 3394471"/>
              <a:gd name="connsiteY6" fmla="*/ 1694284 h 1778293"/>
              <a:gd name="connsiteX7" fmla="*/ 0 w 3394471"/>
              <a:gd name="connsiteY7" fmla="*/ 1190228 h 1778293"/>
              <a:gd name="connsiteX0" fmla="*/ 3394471 w 3394471"/>
              <a:gd name="connsiteY0" fmla="*/ 0 h 1742289"/>
              <a:gd name="connsiteX1" fmla="*/ 3115071 w 3394471"/>
              <a:gd name="connsiteY1" fmla="*/ 133350 h 1742289"/>
              <a:gd name="connsiteX2" fmla="*/ 2664221 w 3394471"/>
              <a:gd name="connsiteY2" fmla="*/ 425450 h 1742289"/>
              <a:gd name="connsiteX3" fmla="*/ 2213371 w 3394471"/>
              <a:gd name="connsiteY3" fmla="*/ 831850 h 1742289"/>
              <a:gd name="connsiteX4" fmla="*/ 1800199 w 3394471"/>
              <a:gd name="connsiteY4" fmla="*/ 1334244 h 1742289"/>
              <a:gd name="connsiteX5" fmla="*/ 1224136 w 3394471"/>
              <a:gd name="connsiteY5" fmla="*/ 1694284 h 1742289"/>
              <a:gd name="connsiteX6" fmla="*/ 576065 w 3394471"/>
              <a:gd name="connsiteY6" fmla="*/ 1622276 h 1742289"/>
              <a:gd name="connsiteX7" fmla="*/ 0 w 3394471"/>
              <a:gd name="connsiteY7" fmla="*/ 1190228 h 1742289"/>
              <a:gd name="connsiteX0" fmla="*/ 3495178 w 3495178"/>
              <a:gd name="connsiteY0" fmla="*/ 0 h 1742289"/>
              <a:gd name="connsiteX1" fmla="*/ 3215778 w 3495178"/>
              <a:gd name="connsiteY1" fmla="*/ 133350 h 1742289"/>
              <a:gd name="connsiteX2" fmla="*/ 2764928 w 3495178"/>
              <a:gd name="connsiteY2" fmla="*/ 425450 h 1742289"/>
              <a:gd name="connsiteX3" fmla="*/ 2314078 w 3495178"/>
              <a:gd name="connsiteY3" fmla="*/ 831850 h 1742289"/>
              <a:gd name="connsiteX4" fmla="*/ 1900906 w 3495178"/>
              <a:gd name="connsiteY4" fmla="*/ 1334244 h 1742289"/>
              <a:gd name="connsiteX5" fmla="*/ 1324843 w 3495178"/>
              <a:gd name="connsiteY5" fmla="*/ 1694284 h 1742289"/>
              <a:gd name="connsiteX6" fmla="*/ 676772 w 3495178"/>
              <a:gd name="connsiteY6" fmla="*/ 1622276 h 1742289"/>
              <a:gd name="connsiteX7" fmla="*/ 100707 w 3495178"/>
              <a:gd name="connsiteY7" fmla="*/ 1190228 h 1742289"/>
              <a:gd name="connsiteX8" fmla="*/ 72530 w 3495178"/>
              <a:gd name="connsiteY8" fmla="*/ 1181100 h 1742289"/>
              <a:gd name="connsiteX0" fmla="*/ 4186558 w 4186558"/>
              <a:gd name="connsiteY0" fmla="*/ 0 h 1742289"/>
              <a:gd name="connsiteX1" fmla="*/ 3907158 w 4186558"/>
              <a:gd name="connsiteY1" fmla="*/ 133350 h 1742289"/>
              <a:gd name="connsiteX2" fmla="*/ 3456308 w 4186558"/>
              <a:gd name="connsiteY2" fmla="*/ 425450 h 1742289"/>
              <a:gd name="connsiteX3" fmla="*/ 3005458 w 4186558"/>
              <a:gd name="connsiteY3" fmla="*/ 831850 h 1742289"/>
              <a:gd name="connsiteX4" fmla="*/ 2592286 w 4186558"/>
              <a:gd name="connsiteY4" fmla="*/ 1334244 h 1742289"/>
              <a:gd name="connsiteX5" fmla="*/ 2016223 w 4186558"/>
              <a:gd name="connsiteY5" fmla="*/ 1694284 h 1742289"/>
              <a:gd name="connsiteX6" fmla="*/ 1368152 w 4186558"/>
              <a:gd name="connsiteY6" fmla="*/ 1622276 h 1742289"/>
              <a:gd name="connsiteX7" fmla="*/ 792087 w 4186558"/>
              <a:gd name="connsiteY7" fmla="*/ 1190228 h 1742289"/>
              <a:gd name="connsiteX8" fmla="*/ 0 w 4186558"/>
              <a:gd name="connsiteY8" fmla="*/ 470148 h 174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558" h="1742289">
                <a:moveTo>
                  <a:pt x="4186558" y="0"/>
                </a:moveTo>
                <a:cubicBezTo>
                  <a:pt x="4107712" y="31221"/>
                  <a:pt x="4028866" y="62442"/>
                  <a:pt x="3907158" y="133350"/>
                </a:cubicBezTo>
                <a:cubicBezTo>
                  <a:pt x="3785450" y="204258"/>
                  <a:pt x="3606591" y="309033"/>
                  <a:pt x="3456308" y="425450"/>
                </a:cubicBezTo>
                <a:cubicBezTo>
                  <a:pt x="3306025" y="541867"/>
                  <a:pt x="3149462" y="680384"/>
                  <a:pt x="3005458" y="831850"/>
                </a:cubicBezTo>
                <a:cubicBezTo>
                  <a:pt x="2861454" y="983316"/>
                  <a:pt x="2757158" y="1190505"/>
                  <a:pt x="2592286" y="1334244"/>
                </a:cubicBezTo>
                <a:cubicBezTo>
                  <a:pt x="2427414" y="1477983"/>
                  <a:pt x="2220245" y="1646279"/>
                  <a:pt x="2016223" y="1694284"/>
                </a:cubicBezTo>
                <a:cubicBezTo>
                  <a:pt x="1812201" y="1742289"/>
                  <a:pt x="1572175" y="1706285"/>
                  <a:pt x="1368152" y="1622276"/>
                </a:cubicBezTo>
                <a:cubicBezTo>
                  <a:pt x="1164129" y="1538267"/>
                  <a:pt x="1020112" y="1382249"/>
                  <a:pt x="792087" y="1190228"/>
                </a:cubicBezTo>
                <a:cubicBezTo>
                  <a:pt x="564062" y="998207"/>
                  <a:pt x="5870" y="472050"/>
                  <a:pt x="0" y="470148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1555750" y="2171700"/>
            <a:ext cx="3359150" cy="1714500"/>
          </a:xfrm>
          <a:custGeom>
            <a:avLst/>
            <a:gdLst>
              <a:gd name="connsiteX0" fmla="*/ 0 w 6229350"/>
              <a:gd name="connsiteY0" fmla="*/ 0 h 2953493"/>
              <a:gd name="connsiteX1" fmla="*/ 647700 w 6229350"/>
              <a:gd name="connsiteY1" fmla="*/ 203200 h 2953493"/>
              <a:gd name="connsiteX2" fmla="*/ 1581150 w 6229350"/>
              <a:gd name="connsiteY2" fmla="*/ 444500 h 2953493"/>
              <a:gd name="connsiteX3" fmla="*/ 2209800 w 6229350"/>
              <a:gd name="connsiteY3" fmla="*/ 622300 h 2953493"/>
              <a:gd name="connsiteX4" fmla="*/ 2635250 w 6229350"/>
              <a:gd name="connsiteY4" fmla="*/ 742950 h 2953493"/>
              <a:gd name="connsiteX5" fmla="*/ 2838450 w 6229350"/>
              <a:gd name="connsiteY5" fmla="*/ 889000 h 2953493"/>
              <a:gd name="connsiteX6" fmla="*/ 2952750 w 6229350"/>
              <a:gd name="connsiteY6" fmla="*/ 1085850 h 2953493"/>
              <a:gd name="connsiteX7" fmla="*/ 3035300 w 6229350"/>
              <a:gd name="connsiteY7" fmla="*/ 1308100 h 2953493"/>
              <a:gd name="connsiteX8" fmla="*/ 3130550 w 6229350"/>
              <a:gd name="connsiteY8" fmla="*/ 1504950 h 2953493"/>
              <a:gd name="connsiteX9" fmla="*/ 3359150 w 6229350"/>
              <a:gd name="connsiteY9" fmla="*/ 1714500 h 2953493"/>
              <a:gd name="connsiteX10" fmla="*/ 3670300 w 6229350"/>
              <a:gd name="connsiteY10" fmla="*/ 1974850 h 2953493"/>
              <a:gd name="connsiteX11" fmla="*/ 4102100 w 6229350"/>
              <a:gd name="connsiteY11" fmla="*/ 2324100 h 2953493"/>
              <a:gd name="connsiteX12" fmla="*/ 4629150 w 6229350"/>
              <a:gd name="connsiteY12" fmla="*/ 2755900 h 2953493"/>
              <a:gd name="connsiteX13" fmla="*/ 4870450 w 6229350"/>
              <a:gd name="connsiteY13" fmla="*/ 2901950 h 2953493"/>
              <a:gd name="connsiteX14" fmla="*/ 5086350 w 6229350"/>
              <a:gd name="connsiteY14" fmla="*/ 2952750 h 2953493"/>
              <a:gd name="connsiteX15" fmla="*/ 5353050 w 6229350"/>
              <a:gd name="connsiteY15" fmla="*/ 2921000 h 2953493"/>
              <a:gd name="connsiteX16" fmla="*/ 5657850 w 6229350"/>
              <a:gd name="connsiteY16" fmla="*/ 2781300 h 2953493"/>
              <a:gd name="connsiteX17" fmla="*/ 5988050 w 6229350"/>
              <a:gd name="connsiteY17" fmla="*/ 2527300 h 2953493"/>
              <a:gd name="connsiteX18" fmla="*/ 6229350 w 6229350"/>
              <a:gd name="connsiteY18" fmla="*/ 2260600 h 2953493"/>
              <a:gd name="connsiteX0" fmla="*/ 0 w 5988050"/>
              <a:gd name="connsiteY0" fmla="*/ 0 h 2955925"/>
              <a:gd name="connsiteX1" fmla="*/ 647700 w 5988050"/>
              <a:gd name="connsiteY1" fmla="*/ 203200 h 2955925"/>
              <a:gd name="connsiteX2" fmla="*/ 1581150 w 5988050"/>
              <a:gd name="connsiteY2" fmla="*/ 444500 h 2955925"/>
              <a:gd name="connsiteX3" fmla="*/ 2209800 w 5988050"/>
              <a:gd name="connsiteY3" fmla="*/ 622300 h 2955925"/>
              <a:gd name="connsiteX4" fmla="*/ 2635250 w 5988050"/>
              <a:gd name="connsiteY4" fmla="*/ 742950 h 2955925"/>
              <a:gd name="connsiteX5" fmla="*/ 2838450 w 5988050"/>
              <a:gd name="connsiteY5" fmla="*/ 889000 h 2955925"/>
              <a:gd name="connsiteX6" fmla="*/ 2952750 w 5988050"/>
              <a:gd name="connsiteY6" fmla="*/ 1085850 h 2955925"/>
              <a:gd name="connsiteX7" fmla="*/ 3035300 w 5988050"/>
              <a:gd name="connsiteY7" fmla="*/ 1308100 h 2955925"/>
              <a:gd name="connsiteX8" fmla="*/ 3130550 w 5988050"/>
              <a:gd name="connsiteY8" fmla="*/ 1504950 h 2955925"/>
              <a:gd name="connsiteX9" fmla="*/ 3359150 w 5988050"/>
              <a:gd name="connsiteY9" fmla="*/ 1714500 h 2955925"/>
              <a:gd name="connsiteX10" fmla="*/ 3670300 w 5988050"/>
              <a:gd name="connsiteY10" fmla="*/ 1974850 h 2955925"/>
              <a:gd name="connsiteX11" fmla="*/ 4102100 w 5988050"/>
              <a:gd name="connsiteY11" fmla="*/ 2324100 h 2955925"/>
              <a:gd name="connsiteX12" fmla="*/ 4629150 w 5988050"/>
              <a:gd name="connsiteY12" fmla="*/ 2755900 h 2955925"/>
              <a:gd name="connsiteX13" fmla="*/ 4870450 w 5988050"/>
              <a:gd name="connsiteY13" fmla="*/ 2901950 h 2955925"/>
              <a:gd name="connsiteX14" fmla="*/ 5086350 w 5988050"/>
              <a:gd name="connsiteY14" fmla="*/ 2952750 h 2955925"/>
              <a:gd name="connsiteX15" fmla="*/ 5353050 w 5988050"/>
              <a:gd name="connsiteY15" fmla="*/ 2921000 h 2955925"/>
              <a:gd name="connsiteX16" fmla="*/ 5657850 w 5988050"/>
              <a:gd name="connsiteY16" fmla="*/ 2781300 h 2955925"/>
              <a:gd name="connsiteX17" fmla="*/ 5988050 w 5988050"/>
              <a:gd name="connsiteY17" fmla="*/ 2527300 h 2955925"/>
              <a:gd name="connsiteX0" fmla="*/ 0 w 5657850"/>
              <a:gd name="connsiteY0" fmla="*/ 0 h 2955925"/>
              <a:gd name="connsiteX1" fmla="*/ 647700 w 5657850"/>
              <a:gd name="connsiteY1" fmla="*/ 203200 h 2955925"/>
              <a:gd name="connsiteX2" fmla="*/ 1581150 w 5657850"/>
              <a:gd name="connsiteY2" fmla="*/ 444500 h 2955925"/>
              <a:gd name="connsiteX3" fmla="*/ 2209800 w 5657850"/>
              <a:gd name="connsiteY3" fmla="*/ 622300 h 2955925"/>
              <a:gd name="connsiteX4" fmla="*/ 2635250 w 5657850"/>
              <a:gd name="connsiteY4" fmla="*/ 742950 h 2955925"/>
              <a:gd name="connsiteX5" fmla="*/ 2838450 w 5657850"/>
              <a:gd name="connsiteY5" fmla="*/ 889000 h 2955925"/>
              <a:gd name="connsiteX6" fmla="*/ 2952750 w 5657850"/>
              <a:gd name="connsiteY6" fmla="*/ 1085850 h 2955925"/>
              <a:gd name="connsiteX7" fmla="*/ 3035300 w 5657850"/>
              <a:gd name="connsiteY7" fmla="*/ 1308100 h 2955925"/>
              <a:gd name="connsiteX8" fmla="*/ 3130550 w 5657850"/>
              <a:gd name="connsiteY8" fmla="*/ 1504950 h 2955925"/>
              <a:gd name="connsiteX9" fmla="*/ 3359150 w 5657850"/>
              <a:gd name="connsiteY9" fmla="*/ 1714500 h 2955925"/>
              <a:gd name="connsiteX10" fmla="*/ 3670300 w 5657850"/>
              <a:gd name="connsiteY10" fmla="*/ 1974850 h 2955925"/>
              <a:gd name="connsiteX11" fmla="*/ 4102100 w 5657850"/>
              <a:gd name="connsiteY11" fmla="*/ 2324100 h 2955925"/>
              <a:gd name="connsiteX12" fmla="*/ 4629150 w 5657850"/>
              <a:gd name="connsiteY12" fmla="*/ 2755900 h 2955925"/>
              <a:gd name="connsiteX13" fmla="*/ 4870450 w 5657850"/>
              <a:gd name="connsiteY13" fmla="*/ 2901950 h 2955925"/>
              <a:gd name="connsiteX14" fmla="*/ 5086350 w 5657850"/>
              <a:gd name="connsiteY14" fmla="*/ 2952750 h 2955925"/>
              <a:gd name="connsiteX15" fmla="*/ 5353050 w 5657850"/>
              <a:gd name="connsiteY15" fmla="*/ 2921000 h 2955925"/>
              <a:gd name="connsiteX16" fmla="*/ 5657850 w 5657850"/>
              <a:gd name="connsiteY16" fmla="*/ 2781300 h 2955925"/>
              <a:gd name="connsiteX0" fmla="*/ 0 w 5353050"/>
              <a:gd name="connsiteY0" fmla="*/ 0 h 2955925"/>
              <a:gd name="connsiteX1" fmla="*/ 647700 w 5353050"/>
              <a:gd name="connsiteY1" fmla="*/ 203200 h 2955925"/>
              <a:gd name="connsiteX2" fmla="*/ 1581150 w 5353050"/>
              <a:gd name="connsiteY2" fmla="*/ 444500 h 2955925"/>
              <a:gd name="connsiteX3" fmla="*/ 2209800 w 5353050"/>
              <a:gd name="connsiteY3" fmla="*/ 622300 h 2955925"/>
              <a:gd name="connsiteX4" fmla="*/ 2635250 w 5353050"/>
              <a:gd name="connsiteY4" fmla="*/ 742950 h 2955925"/>
              <a:gd name="connsiteX5" fmla="*/ 2838450 w 5353050"/>
              <a:gd name="connsiteY5" fmla="*/ 889000 h 2955925"/>
              <a:gd name="connsiteX6" fmla="*/ 2952750 w 5353050"/>
              <a:gd name="connsiteY6" fmla="*/ 1085850 h 2955925"/>
              <a:gd name="connsiteX7" fmla="*/ 3035300 w 5353050"/>
              <a:gd name="connsiteY7" fmla="*/ 1308100 h 2955925"/>
              <a:gd name="connsiteX8" fmla="*/ 3130550 w 5353050"/>
              <a:gd name="connsiteY8" fmla="*/ 1504950 h 2955925"/>
              <a:gd name="connsiteX9" fmla="*/ 3359150 w 5353050"/>
              <a:gd name="connsiteY9" fmla="*/ 1714500 h 2955925"/>
              <a:gd name="connsiteX10" fmla="*/ 3670300 w 5353050"/>
              <a:gd name="connsiteY10" fmla="*/ 1974850 h 2955925"/>
              <a:gd name="connsiteX11" fmla="*/ 4102100 w 5353050"/>
              <a:gd name="connsiteY11" fmla="*/ 2324100 h 2955925"/>
              <a:gd name="connsiteX12" fmla="*/ 4629150 w 5353050"/>
              <a:gd name="connsiteY12" fmla="*/ 2755900 h 2955925"/>
              <a:gd name="connsiteX13" fmla="*/ 4870450 w 5353050"/>
              <a:gd name="connsiteY13" fmla="*/ 2901950 h 2955925"/>
              <a:gd name="connsiteX14" fmla="*/ 5086350 w 5353050"/>
              <a:gd name="connsiteY14" fmla="*/ 2952750 h 2955925"/>
              <a:gd name="connsiteX15" fmla="*/ 5353050 w 5353050"/>
              <a:gd name="connsiteY15" fmla="*/ 2921000 h 2955925"/>
              <a:gd name="connsiteX0" fmla="*/ 0 w 5086350"/>
              <a:gd name="connsiteY0" fmla="*/ 0 h 2952750"/>
              <a:gd name="connsiteX1" fmla="*/ 647700 w 5086350"/>
              <a:gd name="connsiteY1" fmla="*/ 203200 h 2952750"/>
              <a:gd name="connsiteX2" fmla="*/ 1581150 w 5086350"/>
              <a:gd name="connsiteY2" fmla="*/ 444500 h 2952750"/>
              <a:gd name="connsiteX3" fmla="*/ 2209800 w 5086350"/>
              <a:gd name="connsiteY3" fmla="*/ 622300 h 2952750"/>
              <a:gd name="connsiteX4" fmla="*/ 2635250 w 5086350"/>
              <a:gd name="connsiteY4" fmla="*/ 742950 h 2952750"/>
              <a:gd name="connsiteX5" fmla="*/ 2838450 w 5086350"/>
              <a:gd name="connsiteY5" fmla="*/ 889000 h 2952750"/>
              <a:gd name="connsiteX6" fmla="*/ 2952750 w 5086350"/>
              <a:gd name="connsiteY6" fmla="*/ 1085850 h 2952750"/>
              <a:gd name="connsiteX7" fmla="*/ 3035300 w 5086350"/>
              <a:gd name="connsiteY7" fmla="*/ 1308100 h 2952750"/>
              <a:gd name="connsiteX8" fmla="*/ 3130550 w 5086350"/>
              <a:gd name="connsiteY8" fmla="*/ 1504950 h 2952750"/>
              <a:gd name="connsiteX9" fmla="*/ 3359150 w 5086350"/>
              <a:gd name="connsiteY9" fmla="*/ 1714500 h 2952750"/>
              <a:gd name="connsiteX10" fmla="*/ 3670300 w 5086350"/>
              <a:gd name="connsiteY10" fmla="*/ 1974850 h 2952750"/>
              <a:gd name="connsiteX11" fmla="*/ 4102100 w 5086350"/>
              <a:gd name="connsiteY11" fmla="*/ 2324100 h 2952750"/>
              <a:gd name="connsiteX12" fmla="*/ 4629150 w 5086350"/>
              <a:gd name="connsiteY12" fmla="*/ 2755900 h 2952750"/>
              <a:gd name="connsiteX13" fmla="*/ 4870450 w 5086350"/>
              <a:gd name="connsiteY13" fmla="*/ 2901950 h 2952750"/>
              <a:gd name="connsiteX14" fmla="*/ 5086350 w 5086350"/>
              <a:gd name="connsiteY14" fmla="*/ 2952750 h 2952750"/>
              <a:gd name="connsiteX0" fmla="*/ 0 w 4870450"/>
              <a:gd name="connsiteY0" fmla="*/ 0 h 2901950"/>
              <a:gd name="connsiteX1" fmla="*/ 647700 w 4870450"/>
              <a:gd name="connsiteY1" fmla="*/ 203200 h 2901950"/>
              <a:gd name="connsiteX2" fmla="*/ 1581150 w 4870450"/>
              <a:gd name="connsiteY2" fmla="*/ 444500 h 2901950"/>
              <a:gd name="connsiteX3" fmla="*/ 2209800 w 4870450"/>
              <a:gd name="connsiteY3" fmla="*/ 622300 h 2901950"/>
              <a:gd name="connsiteX4" fmla="*/ 2635250 w 4870450"/>
              <a:gd name="connsiteY4" fmla="*/ 742950 h 2901950"/>
              <a:gd name="connsiteX5" fmla="*/ 2838450 w 4870450"/>
              <a:gd name="connsiteY5" fmla="*/ 889000 h 2901950"/>
              <a:gd name="connsiteX6" fmla="*/ 2952750 w 4870450"/>
              <a:gd name="connsiteY6" fmla="*/ 1085850 h 2901950"/>
              <a:gd name="connsiteX7" fmla="*/ 3035300 w 4870450"/>
              <a:gd name="connsiteY7" fmla="*/ 1308100 h 2901950"/>
              <a:gd name="connsiteX8" fmla="*/ 3130550 w 4870450"/>
              <a:gd name="connsiteY8" fmla="*/ 1504950 h 2901950"/>
              <a:gd name="connsiteX9" fmla="*/ 3359150 w 4870450"/>
              <a:gd name="connsiteY9" fmla="*/ 1714500 h 2901950"/>
              <a:gd name="connsiteX10" fmla="*/ 3670300 w 4870450"/>
              <a:gd name="connsiteY10" fmla="*/ 1974850 h 2901950"/>
              <a:gd name="connsiteX11" fmla="*/ 4102100 w 4870450"/>
              <a:gd name="connsiteY11" fmla="*/ 2324100 h 2901950"/>
              <a:gd name="connsiteX12" fmla="*/ 4629150 w 4870450"/>
              <a:gd name="connsiteY12" fmla="*/ 2755900 h 2901950"/>
              <a:gd name="connsiteX13" fmla="*/ 4870450 w 4870450"/>
              <a:gd name="connsiteY13" fmla="*/ 2901950 h 2901950"/>
              <a:gd name="connsiteX0" fmla="*/ 0 w 4629150"/>
              <a:gd name="connsiteY0" fmla="*/ 0 h 2755900"/>
              <a:gd name="connsiteX1" fmla="*/ 647700 w 4629150"/>
              <a:gd name="connsiteY1" fmla="*/ 203200 h 2755900"/>
              <a:gd name="connsiteX2" fmla="*/ 1581150 w 4629150"/>
              <a:gd name="connsiteY2" fmla="*/ 444500 h 2755900"/>
              <a:gd name="connsiteX3" fmla="*/ 2209800 w 4629150"/>
              <a:gd name="connsiteY3" fmla="*/ 622300 h 2755900"/>
              <a:gd name="connsiteX4" fmla="*/ 2635250 w 4629150"/>
              <a:gd name="connsiteY4" fmla="*/ 742950 h 2755900"/>
              <a:gd name="connsiteX5" fmla="*/ 2838450 w 4629150"/>
              <a:gd name="connsiteY5" fmla="*/ 889000 h 2755900"/>
              <a:gd name="connsiteX6" fmla="*/ 2952750 w 4629150"/>
              <a:gd name="connsiteY6" fmla="*/ 1085850 h 2755900"/>
              <a:gd name="connsiteX7" fmla="*/ 3035300 w 4629150"/>
              <a:gd name="connsiteY7" fmla="*/ 1308100 h 2755900"/>
              <a:gd name="connsiteX8" fmla="*/ 3130550 w 4629150"/>
              <a:gd name="connsiteY8" fmla="*/ 1504950 h 2755900"/>
              <a:gd name="connsiteX9" fmla="*/ 3359150 w 4629150"/>
              <a:gd name="connsiteY9" fmla="*/ 1714500 h 2755900"/>
              <a:gd name="connsiteX10" fmla="*/ 3670300 w 4629150"/>
              <a:gd name="connsiteY10" fmla="*/ 1974850 h 2755900"/>
              <a:gd name="connsiteX11" fmla="*/ 4102100 w 4629150"/>
              <a:gd name="connsiteY11" fmla="*/ 2324100 h 2755900"/>
              <a:gd name="connsiteX12" fmla="*/ 4629150 w 4629150"/>
              <a:gd name="connsiteY12" fmla="*/ 2755900 h 2755900"/>
              <a:gd name="connsiteX0" fmla="*/ 0 w 4102100"/>
              <a:gd name="connsiteY0" fmla="*/ 0 h 2324100"/>
              <a:gd name="connsiteX1" fmla="*/ 647700 w 4102100"/>
              <a:gd name="connsiteY1" fmla="*/ 203200 h 2324100"/>
              <a:gd name="connsiteX2" fmla="*/ 1581150 w 4102100"/>
              <a:gd name="connsiteY2" fmla="*/ 444500 h 2324100"/>
              <a:gd name="connsiteX3" fmla="*/ 2209800 w 4102100"/>
              <a:gd name="connsiteY3" fmla="*/ 622300 h 2324100"/>
              <a:gd name="connsiteX4" fmla="*/ 2635250 w 4102100"/>
              <a:gd name="connsiteY4" fmla="*/ 742950 h 2324100"/>
              <a:gd name="connsiteX5" fmla="*/ 2838450 w 4102100"/>
              <a:gd name="connsiteY5" fmla="*/ 889000 h 2324100"/>
              <a:gd name="connsiteX6" fmla="*/ 2952750 w 4102100"/>
              <a:gd name="connsiteY6" fmla="*/ 1085850 h 2324100"/>
              <a:gd name="connsiteX7" fmla="*/ 3035300 w 4102100"/>
              <a:gd name="connsiteY7" fmla="*/ 1308100 h 2324100"/>
              <a:gd name="connsiteX8" fmla="*/ 3130550 w 4102100"/>
              <a:gd name="connsiteY8" fmla="*/ 1504950 h 2324100"/>
              <a:gd name="connsiteX9" fmla="*/ 3359150 w 4102100"/>
              <a:gd name="connsiteY9" fmla="*/ 1714500 h 2324100"/>
              <a:gd name="connsiteX10" fmla="*/ 3670300 w 4102100"/>
              <a:gd name="connsiteY10" fmla="*/ 1974850 h 2324100"/>
              <a:gd name="connsiteX11" fmla="*/ 4102100 w 4102100"/>
              <a:gd name="connsiteY11" fmla="*/ 2324100 h 2324100"/>
              <a:gd name="connsiteX0" fmla="*/ 0 w 3670300"/>
              <a:gd name="connsiteY0" fmla="*/ 0 h 1974850"/>
              <a:gd name="connsiteX1" fmla="*/ 647700 w 3670300"/>
              <a:gd name="connsiteY1" fmla="*/ 203200 h 1974850"/>
              <a:gd name="connsiteX2" fmla="*/ 1581150 w 3670300"/>
              <a:gd name="connsiteY2" fmla="*/ 444500 h 1974850"/>
              <a:gd name="connsiteX3" fmla="*/ 2209800 w 3670300"/>
              <a:gd name="connsiteY3" fmla="*/ 622300 h 1974850"/>
              <a:gd name="connsiteX4" fmla="*/ 2635250 w 3670300"/>
              <a:gd name="connsiteY4" fmla="*/ 742950 h 1974850"/>
              <a:gd name="connsiteX5" fmla="*/ 2838450 w 3670300"/>
              <a:gd name="connsiteY5" fmla="*/ 889000 h 1974850"/>
              <a:gd name="connsiteX6" fmla="*/ 2952750 w 3670300"/>
              <a:gd name="connsiteY6" fmla="*/ 1085850 h 1974850"/>
              <a:gd name="connsiteX7" fmla="*/ 3035300 w 3670300"/>
              <a:gd name="connsiteY7" fmla="*/ 1308100 h 1974850"/>
              <a:gd name="connsiteX8" fmla="*/ 3130550 w 3670300"/>
              <a:gd name="connsiteY8" fmla="*/ 1504950 h 1974850"/>
              <a:gd name="connsiteX9" fmla="*/ 3359150 w 3670300"/>
              <a:gd name="connsiteY9" fmla="*/ 1714500 h 1974850"/>
              <a:gd name="connsiteX10" fmla="*/ 3670300 w 3670300"/>
              <a:gd name="connsiteY10" fmla="*/ 1974850 h 1974850"/>
              <a:gd name="connsiteX0" fmla="*/ 0 w 3359150"/>
              <a:gd name="connsiteY0" fmla="*/ 0 h 1714500"/>
              <a:gd name="connsiteX1" fmla="*/ 647700 w 3359150"/>
              <a:gd name="connsiteY1" fmla="*/ 203200 h 1714500"/>
              <a:gd name="connsiteX2" fmla="*/ 1581150 w 3359150"/>
              <a:gd name="connsiteY2" fmla="*/ 444500 h 1714500"/>
              <a:gd name="connsiteX3" fmla="*/ 2209800 w 3359150"/>
              <a:gd name="connsiteY3" fmla="*/ 622300 h 1714500"/>
              <a:gd name="connsiteX4" fmla="*/ 2635250 w 3359150"/>
              <a:gd name="connsiteY4" fmla="*/ 742950 h 1714500"/>
              <a:gd name="connsiteX5" fmla="*/ 2838450 w 3359150"/>
              <a:gd name="connsiteY5" fmla="*/ 889000 h 1714500"/>
              <a:gd name="connsiteX6" fmla="*/ 2952750 w 3359150"/>
              <a:gd name="connsiteY6" fmla="*/ 1085850 h 1714500"/>
              <a:gd name="connsiteX7" fmla="*/ 3035300 w 3359150"/>
              <a:gd name="connsiteY7" fmla="*/ 1308100 h 1714500"/>
              <a:gd name="connsiteX8" fmla="*/ 3130550 w 3359150"/>
              <a:gd name="connsiteY8" fmla="*/ 1504950 h 1714500"/>
              <a:gd name="connsiteX9" fmla="*/ 3359150 w 3359150"/>
              <a:gd name="connsiteY9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150" h="1714500">
                <a:moveTo>
                  <a:pt x="0" y="0"/>
                </a:moveTo>
                <a:cubicBezTo>
                  <a:pt x="192087" y="64558"/>
                  <a:pt x="384175" y="129117"/>
                  <a:pt x="647700" y="203200"/>
                </a:cubicBezTo>
                <a:cubicBezTo>
                  <a:pt x="911225" y="277283"/>
                  <a:pt x="1320800" y="374650"/>
                  <a:pt x="1581150" y="444500"/>
                </a:cubicBezTo>
                <a:cubicBezTo>
                  <a:pt x="1841500" y="514350"/>
                  <a:pt x="2209800" y="622300"/>
                  <a:pt x="2209800" y="622300"/>
                </a:cubicBezTo>
                <a:cubicBezTo>
                  <a:pt x="2385483" y="672042"/>
                  <a:pt x="2530475" y="698500"/>
                  <a:pt x="2635250" y="742950"/>
                </a:cubicBezTo>
                <a:cubicBezTo>
                  <a:pt x="2740025" y="787400"/>
                  <a:pt x="2785533" y="831850"/>
                  <a:pt x="2838450" y="889000"/>
                </a:cubicBezTo>
                <a:cubicBezTo>
                  <a:pt x="2891367" y="946150"/>
                  <a:pt x="2919942" y="1016000"/>
                  <a:pt x="2952750" y="1085850"/>
                </a:cubicBezTo>
                <a:cubicBezTo>
                  <a:pt x="2985558" y="1155700"/>
                  <a:pt x="3005667" y="1238250"/>
                  <a:pt x="3035300" y="1308100"/>
                </a:cubicBezTo>
                <a:cubicBezTo>
                  <a:pt x="3064933" y="1377950"/>
                  <a:pt x="3076575" y="1437217"/>
                  <a:pt x="3130550" y="1504950"/>
                </a:cubicBezTo>
                <a:cubicBezTo>
                  <a:pt x="3184525" y="1572683"/>
                  <a:pt x="3269192" y="1636183"/>
                  <a:pt x="3359150" y="171450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44450" y="1927419"/>
            <a:ext cx="1492250" cy="371281"/>
          </a:xfrm>
          <a:custGeom>
            <a:avLst/>
            <a:gdLst>
              <a:gd name="connsiteX0" fmla="*/ 1492250 w 1492250"/>
              <a:gd name="connsiteY0" fmla="*/ 225231 h 371281"/>
              <a:gd name="connsiteX1" fmla="*/ 1162050 w 1492250"/>
              <a:gd name="connsiteY1" fmla="*/ 85531 h 371281"/>
              <a:gd name="connsiteX2" fmla="*/ 889000 w 1492250"/>
              <a:gd name="connsiteY2" fmla="*/ 2981 h 371281"/>
              <a:gd name="connsiteX3" fmla="*/ 654050 w 1492250"/>
              <a:gd name="connsiteY3" fmla="*/ 53781 h 371281"/>
              <a:gd name="connsiteX4" fmla="*/ 0 w 1492250"/>
              <a:gd name="connsiteY4" fmla="*/ 371281 h 37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0" h="371281">
                <a:moveTo>
                  <a:pt x="1492250" y="225231"/>
                </a:moveTo>
                <a:cubicBezTo>
                  <a:pt x="1377421" y="173902"/>
                  <a:pt x="1262592" y="122573"/>
                  <a:pt x="1162050" y="85531"/>
                </a:cubicBezTo>
                <a:cubicBezTo>
                  <a:pt x="1061508" y="48489"/>
                  <a:pt x="973667" y="8273"/>
                  <a:pt x="889000" y="2981"/>
                </a:cubicBezTo>
                <a:cubicBezTo>
                  <a:pt x="804333" y="-2311"/>
                  <a:pt x="802217" y="-7602"/>
                  <a:pt x="654050" y="53781"/>
                </a:cubicBezTo>
                <a:cubicBezTo>
                  <a:pt x="505883" y="115164"/>
                  <a:pt x="252941" y="243222"/>
                  <a:pt x="0" y="37128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1454968" y="208362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26904" y="2251066"/>
            <a:ext cx="983218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VILA OLIMPIA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987824" y="3140968"/>
            <a:ext cx="129614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TRANSPORTE DE CICLISTAS PELA CICLOVIA, EMBARCADOS EM VANS, ATENDENDO AS NORMAS DE SEGURANÇA DA OBRA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678488" y="3810526"/>
            <a:ext cx="109679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SANTO AMARO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2590686" y="237806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19543" y="1883572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BERRINI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4146822" y="282246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4410170" y="2530359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MORUMBI</a:t>
            </a:r>
          </a:p>
        </p:txBody>
      </p:sp>
      <p:sp>
        <p:nvSpPr>
          <p:cNvPr id="26" name="Elipse 25"/>
          <p:cNvSpPr/>
          <p:nvPr/>
        </p:nvSpPr>
        <p:spPr>
          <a:xfrm>
            <a:off x="7928724" y="408780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1187640" y="198084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79512" y="1506270"/>
            <a:ext cx="158946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COM ACESSO À CICLOVIA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640907" y="4653136"/>
            <a:ext cx="1008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DE ACESSO E TRÁFEGO DENTRO DA OBRA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508968" y="2137627"/>
            <a:ext cx="108000" cy="10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1130636" y="2868913"/>
            <a:ext cx="1008000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DE ACESSO E TRÁFEGO DENTRO DA OBRA</a:t>
            </a: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35496" y="197768"/>
            <a:ext cx="8293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chemeClr val="bg1"/>
                </a:solidFill>
                <a:cs typeface="Arial" pitchFamily="34" charset="0"/>
              </a:rPr>
              <a:t>APOIO OPERACIONAL DURANTE A  CONSTRUÇÃO DA CICLOVIA  NA MARGEM DO PROJETO POMAR</a:t>
            </a:r>
          </a:p>
          <a:p>
            <a:pPr algn="l"/>
            <a:endParaRPr 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088550" y="3234462"/>
            <a:ext cx="158946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COM ACESSO À CICLOVIA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237055" y="5554107"/>
            <a:ext cx="4858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TRAJETO PARA CICLISTAS PELA CICLOVIA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732999" y="5662690"/>
            <a:ext cx="504056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1237054" y="5827330"/>
            <a:ext cx="5711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TRAJETO PARA CICLISTAS PELA CICLOVIA EMBARCADOS EM VANS</a:t>
            </a:r>
          </a:p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(trajeto válido para os dois sentidos)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732999" y="5989913"/>
            <a:ext cx="504056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para baixo 15"/>
          <p:cNvSpPr/>
          <p:nvPr/>
        </p:nvSpPr>
        <p:spPr>
          <a:xfrm>
            <a:off x="7928724" y="3648446"/>
            <a:ext cx="144000" cy="3566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baixo 52"/>
          <p:cNvSpPr/>
          <p:nvPr/>
        </p:nvSpPr>
        <p:spPr>
          <a:xfrm rot="19140747">
            <a:off x="1022190" y="1873044"/>
            <a:ext cx="144000" cy="1671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baixo 53"/>
          <p:cNvSpPr/>
          <p:nvPr/>
        </p:nvSpPr>
        <p:spPr>
          <a:xfrm>
            <a:off x="1508968" y="2333429"/>
            <a:ext cx="144000" cy="50262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eta para baixo 54"/>
          <p:cNvSpPr/>
          <p:nvPr/>
        </p:nvSpPr>
        <p:spPr>
          <a:xfrm>
            <a:off x="4837485" y="4005064"/>
            <a:ext cx="144000" cy="5959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076056" y="3429000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GRANJA JULIETA</a:t>
            </a:r>
          </a:p>
        </p:txBody>
      </p:sp>
      <p:sp>
        <p:nvSpPr>
          <p:cNvPr id="34" name="Elipse 33"/>
          <p:cNvSpPr/>
          <p:nvPr/>
        </p:nvSpPr>
        <p:spPr>
          <a:xfrm>
            <a:off x="7668344" y="4293096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4801485" y="374987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855485" y="3810526"/>
            <a:ext cx="108000" cy="10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 rot="21325714">
            <a:off x="8719555" y="3136688"/>
            <a:ext cx="3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</a:t>
            </a:r>
            <a:endParaRPr lang="pt-BR" sz="2400" dirty="0">
              <a:ln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Janaina\AppData\Local\Microsoft\Windows\Temporary Internet Files\Content.IE5\B3HVN8E8\MC9003112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892" flipH="1">
            <a:off x="4670371" y="3749875"/>
            <a:ext cx="37959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ixaDeTexto 56"/>
          <p:cNvSpPr txBox="1"/>
          <p:nvPr/>
        </p:nvSpPr>
        <p:spPr>
          <a:xfrm rot="320057">
            <a:off x="1176556" y="1754899"/>
            <a:ext cx="3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</a:t>
            </a:r>
            <a:endParaRPr lang="pt-BR" sz="2400" dirty="0">
              <a:ln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9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857 L -0.08941 0.08912 L -0.15816 0.19584 L -0.2092 0.23912 L -0.25139 0.24005 L -0.29566 0.22107 L -0.36441 0.14329 L -0.42882 0.09121 " pathEditMode="relative" rAng="0" ptsTypes="AAAAAAAA">
                                      <p:cBhvr>
                                        <p:cTn id="52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96296E-6 L -0.03038 -0.05231 L -0.05173 -0.11296 L -0.09635 -0.1463 L -0.19097 -0.17731 L -0.28385 -0.20949 L -0.35711 -0.2368 " pathEditMode="relative" ptsTypes="AAAAAAA">
                                      <p:cBhvr>
                                        <p:cTn id="6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139 L -0.05451 -0.01157 L -0.13576 0.02824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33" grpId="0" animBg="1"/>
      <p:bldP spid="26" grpId="0" animBg="1"/>
      <p:bldP spid="28" grpId="0" animBg="1"/>
      <p:bldP spid="29" grpId="0" animBg="1"/>
      <p:bldP spid="46" grpId="0" animBg="1"/>
      <p:bldP spid="47" grpId="0" animBg="1"/>
      <p:bldP spid="48" grpId="0" animBg="1"/>
      <p:bldP spid="44" grpId="0" animBg="1"/>
      <p:bldP spid="45" grpId="0"/>
      <p:bldP spid="50" grpId="0" animBg="1"/>
      <p:bldP spid="51" grpId="0"/>
      <p:bldP spid="16" grpId="0" animBg="1"/>
      <p:bldP spid="53" grpId="0" animBg="1"/>
      <p:bldP spid="54" grpId="0" animBg="1"/>
      <p:bldP spid="55" grpId="0" animBg="1"/>
      <p:bldP spid="43" grpId="0" animBg="1"/>
      <p:bldP spid="56" grpId="0"/>
      <p:bldP spid="56" grpId="1"/>
      <p:bldP spid="56" grpId="3"/>
      <p:bldP spid="57" grpId="0"/>
      <p:bldP spid="5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663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APOIO OPERACIONAL DURANTE A  CONSTRUÇÃO DA CICLOVIA NA MARGEM DO PROJETO POMAR</a:t>
            </a:r>
          </a:p>
        </p:txBody>
      </p:sp>
      <p:pic>
        <p:nvPicPr>
          <p:cNvPr id="6" name="Picture 2" descr="C:\__ML17\Administração Contratual\Apresentações\Ciclovia\IMG_08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687" y="2177121"/>
            <a:ext cx="4665329" cy="276404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496" y="4582869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VAN PARA O TRANSPORTE DOS CICLISTAS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52528" y="4581128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ESTRUTURAS PARA TRANSPORTE DAS BICICLETAS</a:t>
            </a:r>
            <a:endParaRPr lang="pt-BR" b="1" dirty="0"/>
          </a:p>
        </p:txBody>
      </p:sp>
      <p:pic>
        <p:nvPicPr>
          <p:cNvPr id="1026" name="Imagem 2" descr="https://encrypted-tbn0.gstatic.com/images?q=tbn:ANd9GcQ1IvIwAhvwkBUvQ8cn342cezr64WbppfdElwd3ewNHyQiTKMuc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73" y="2636912"/>
            <a:ext cx="30666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aina\Documents\AG Docs\Obra L17\TÉCNICA\L17\T-GERAL - Marginal - Baix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0000" r="33382" b="9545"/>
          <a:stretch>
            <a:fillRect/>
          </a:stretch>
        </p:blipFill>
        <p:spPr bwMode="auto">
          <a:xfrm>
            <a:off x="0" y="1268760"/>
            <a:ext cx="9144000" cy="4248472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37055" y="5554107"/>
            <a:ext cx="48584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TRAJETO PARA CICLISTAS PELA CICLOVIA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2999" y="5662690"/>
            <a:ext cx="504056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57151" y="1934276"/>
            <a:ext cx="9077348" cy="3191312"/>
          </a:xfrm>
          <a:custGeom>
            <a:avLst/>
            <a:gdLst>
              <a:gd name="connsiteX0" fmla="*/ 3728687 w 3728687"/>
              <a:gd name="connsiteY0" fmla="*/ 1604962 h 1782257"/>
              <a:gd name="connsiteX1" fmla="*/ 3662012 w 3728687"/>
              <a:gd name="connsiteY1" fmla="*/ 1538287 h 1782257"/>
              <a:gd name="connsiteX2" fmla="*/ 3604862 w 3728687"/>
              <a:gd name="connsiteY2" fmla="*/ 1528762 h 1782257"/>
              <a:gd name="connsiteX3" fmla="*/ 3604862 w 3728687"/>
              <a:gd name="connsiteY3" fmla="*/ 1452562 h 1782257"/>
              <a:gd name="connsiteX4" fmla="*/ 3457225 w 3728687"/>
              <a:gd name="connsiteY4" fmla="*/ 1571625 h 1782257"/>
              <a:gd name="connsiteX5" fmla="*/ 3285775 w 3728687"/>
              <a:gd name="connsiteY5" fmla="*/ 1690687 h 1782257"/>
              <a:gd name="connsiteX6" fmla="*/ 3061937 w 3728687"/>
              <a:gd name="connsiteY6" fmla="*/ 1776412 h 1782257"/>
              <a:gd name="connsiteX7" fmla="*/ 2828575 w 3728687"/>
              <a:gd name="connsiteY7" fmla="*/ 1747837 h 1782257"/>
              <a:gd name="connsiteX8" fmla="*/ 2528537 w 3728687"/>
              <a:gd name="connsiteY8" fmla="*/ 1533525 h 1782257"/>
              <a:gd name="connsiteX9" fmla="*/ 2042762 w 3728687"/>
              <a:gd name="connsiteY9" fmla="*/ 1123950 h 1782257"/>
              <a:gd name="connsiteX10" fmla="*/ 1809400 w 3728687"/>
              <a:gd name="connsiteY10" fmla="*/ 904875 h 1782257"/>
              <a:gd name="connsiteX11" fmla="*/ 1737962 w 3728687"/>
              <a:gd name="connsiteY11" fmla="*/ 776287 h 1782257"/>
              <a:gd name="connsiteX12" fmla="*/ 1657000 w 3728687"/>
              <a:gd name="connsiteY12" fmla="*/ 576262 h 1782257"/>
              <a:gd name="connsiteX13" fmla="*/ 1499837 w 3728687"/>
              <a:gd name="connsiteY13" fmla="*/ 423862 h 1782257"/>
              <a:gd name="connsiteX14" fmla="*/ 1323625 w 3728687"/>
              <a:gd name="connsiteY14" fmla="*/ 376237 h 1782257"/>
              <a:gd name="connsiteX15" fmla="*/ 180625 w 3728687"/>
              <a:gd name="connsiteY15" fmla="*/ 66675 h 1782257"/>
              <a:gd name="connsiteX16" fmla="*/ 18700 w 3728687"/>
              <a:gd name="connsiteY16" fmla="*/ 0 h 1782257"/>
              <a:gd name="connsiteX0" fmla="*/ 4152060 w 4152060"/>
              <a:gd name="connsiteY0" fmla="*/ 1763473 h 1940768"/>
              <a:gd name="connsiteX1" fmla="*/ 4085385 w 4152060"/>
              <a:gd name="connsiteY1" fmla="*/ 1696798 h 1940768"/>
              <a:gd name="connsiteX2" fmla="*/ 4028235 w 4152060"/>
              <a:gd name="connsiteY2" fmla="*/ 1687273 h 1940768"/>
              <a:gd name="connsiteX3" fmla="*/ 4028235 w 4152060"/>
              <a:gd name="connsiteY3" fmla="*/ 1611073 h 1940768"/>
              <a:gd name="connsiteX4" fmla="*/ 3880598 w 4152060"/>
              <a:gd name="connsiteY4" fmla="*/ 1730136 h 1940768"/>
              <a:gd name="connsiteX5" fmla="*/ 3709148 w 4152060"/>
              <a:gd name="connsiteY5" fmla="*/ 1849198 h 1940768"/>
              <a:gd name="connsiteX6" fmla="*/ 3485310 w 4152060"/>
              <a:gd name="connsiteY6" fmla="*/ 1934923 h 1940768"/>
              <a:gd name="connsiteX7" fmla="*/ 3251948 w 4152060"/>
              <a:gd name="connsiteY7" fmla="*/ 1906348 h 1940768"/>
              <a:gd name="connsiteX8" fmla="*/ 2951910 w 4152060"/>
              <a:gd name="connsiteY8" fmla="*/ 1692036 h 1940768"/>
              <a:gd name="connsiteX9" fmla="*/ 2466135 w 4152060"/>
              <a:gd name="connsiteY9" fmla="*/ 1282461 h 1940768"/>
              <a:gd name="connsiteX10" fmla="*/ 2232773 w 4152060"/>
              <a:gd name="connsiteY10" fmla="*/ 1063386 h 1940768"/>
              <a:gd name="connsiteX11" fmla="*/ 2161335 w 4152060"/>
              <a:gd name="connsiteY11" fmla="*/ 934798 h 1940768"/>
              <a:gd name="connsiteX12" fmla="*/ 2080373 w 4152060"/>
              <a:gd name="connsiteY12" fmla="*/ 734773 h 1940768"/>
              <a:gd name="connsiteX13" fmla="*/ 1923210 w 4152060"/>
              <a:gd name="connsiteY13" fmla="*/ 582373 h 1940768"/>
              <a:gd name="connsiteX14" fmla="*/ 1746998 w 4152060"/>
              <a:gd name="connsiteY14" fmla="*/ 534748 h 1940768"/>
              <a:gd name="connsiteX15" fmla="*/ 603998 w 4152060"/>
              <a:gd name="connsiteY15" fmla="*/ 225186 h 1940768"/>
              <a:gd name="connsiteX16" fmla="*/ 1334 w 4152060"/>
              <a:gd name="connsiteY16" fmla="*/ 0 h 1940768"/>
              <a:gd name="connsiteX0" fmla="*/ 4150726 w 4150726"/>
              <a:gd name="connsiteY0" fmla="*/ 1763473 h 1940768"/>
              <a:gd name="connsiteX1" fmla="*/ 4084051 w 4150726"/>
              <a:gd name="connsiteY1" fmla="*/ 1696798 h 1940768"/>
              <a:gd name="connsiteX2" fmla="*/ 4026901 w 4150726"/>
              <a:gd name="connsiteY2" fmla="*/ 1687273 h 1940768"/>
              <a:gd name="connsiteX3" fmla="*/ 4026901 w 4150726"/>
              <a:gd name="connsiteY3" fmla="*/ 1611073 h 1940768"/>
              <a:gd name="connsiteX4" fmla="*/ 3879264 w 4150726"/>
              <a:gd name="connsiteY4" fmla="*/ 1730136 h 1940768"/>
              <a:gd name="connsiteX5" fmla="*/ 3707814 w 4150726"/>
              <a:gd name="connsiteY5" fmla="*/ 1849198 h 1940768"/>
              <a:gd name="connsiteX6" fmla="*/ 3483976 w 4150726"/>
              <a:gd name="connsiteY6" fmla="*/ 1934923 h 1940768"/>
              <a:gd name="connsiteX7" fmla="*/ 3250614 w 4150726"/>
              <a:gd name="connsiteY7" fmla="*/ 1906348 h 1940768"/>
              <a:gd name="connsiteX8" fmla="*/ 2950576 w 4150726"/>
              <a:gd name="connsiteY8" fmla="*/ 1692036 h 1940768"/>
              <a:gd name="connsiteX9" fmla="*/ 2464801 w 4150726"/>
              <a:gd name="connsiteY9" fmla="*/ 1282461 h 1940768"/>
              <a:gd name="connsiteX10" fmla="*/ 2231439 w 4150726"/>
              <a:gd name="connsiteY10" fmla="*/ 1063386 h 1940768"/>
              <a:gd name="connsiteX11" fmla="*/ 2160001 w 4150726"/>
              <a:gd name="connsiteY11" fmla="*/ 934798 h 1940768"/>
              <a:gd name="connsiteX12" fmla="*/ 2079039 w 4150726"/>
              <a:gd name="connsiteY12" fmla="*/ 734773 h 1940768"/>
              <a:gd name="connsiteX13" fmla="*/ 1921876 w 4150726"/>
              <a:gd name="connsiteY13" fmla="*/ 582373 h 1940768"/>
              <a:gd name="connsiteX14" fmla="*/ 1745664 w 4150726"/>
              <a:gd name="connsiteY14" fmla="*/ 534748 h 1940768"/>
              <a:gd name="connsiteX15" fmla="*/ 602664 w 4150726"/>
              <a:gd name="connsiteY15" fmla="*/ 225186 h 1940768"/>
              <a:gd name="connsiteX16" fmla="*/ 0 w 4150726"/>
              <a:gd name="connsiteY16" fmla="*/ 0 h 1940768"/>
              <a:gd name="connsiteX0" fmla="*/ 4196367 w 4196367"/>
              <a:gd name="connsiteY0" fmla="*/ 1780361 h 1957656"/>
              <a:gd name="connsiteX1" fmla="*/ 4129692 w 4196367"/>
              <a:gd name="connsiteY1" fmla="*/ 1713686 h 1957656"/>
              <a:gd name="connsiteX2" fmla="*/ 4072542 w 4196367"/>
              <a:gd name="connsiteY2" fmla="*/ 1704161 h 1957656"/>
              <a:gd name="connsiteX3" fmla="*/ 4072542 w 4196367"/>
              <a:gd name="connsiteY3" fmla="*/ 1627961 h 1957656"/>
              <a:gd name="connsiteX4" fmla="*/ 3924905 w 4196367"/>
              <a:gd name="connsiteY4" fmla="*/ 1747024 h 1957656"/>
              <a:gd name="connsiteX5" fmla="*/ 3753455 w 4196367"/>
              <a:gd name="connsiteY5" fmla="*/ 1866086 h 1957656"/>
              <a:gd name="connsiteX6" fmla="*/ 3529617 w 4196367"/>
              <a:gd name="connsiteY6" fmla="*/ 1951811 h 1957656"/>
              <a:gd name="connsiteX7" fmla="*/ 3296255 w 4196367"/>
              <a:gd name="connsiteY7" fmla="*/ 1923236 h 1957656"/>
              <a:gd name="connsiteX8" fmla="*/ 2996217 w 4196367"/>
              <a:gd name="connsiteY8" fmla="*/ 1708924 h 1957656"/>
              <a:gd name="connsiteX9" fmla="*/ 2510442 w 4196367"/>
              <a:gd name="connsiteY9" fmla="*/ 1299349 h 1957656"/>
              <a:gd name="connsiteX10" fmla="*/ 2277080 w 4196367"/>
              <a:gd name="connsiteY10" fmla="*/ 1080274 h 1957656"/>
              <a:gd name="connsiteX11" fmla="*/ 2205642 w 4196367"/>
              <a:gd name="connsiteY11" fmla="*/ 951686 h 1957656"/>
              <a:gd name="connsiteX12" fmla="*/ 2124680 w 4196367"/>
              <a:gd name="connsiteY12" fmla="*/ 751661 h 1957656"/>
              <a:gd name="connsiteX13" fmla="*/ 1967517 w 4196367"/>
              <a:gd name="connsiteY13" fmla="*/ 599261 h 1957656"/>
              <a:gd name="connsiteX14" fmla="*/ 1791305 w 4196367"/>
              <a:gd name="connsiteY14" fmla="*/ 551636 h 1957656"/>
              <a:gd name="connsiteX15" fmla="*/ 648305 w 4196367"/>
              <a:gd name="connsiteY15" fmla="*/ 242074 h 1957656"/>
              <a:gd name="connsiteX16" fmla="*/ 45641 w 4196367"/>
              <a:gd name="connsiteY16" fmla="*/ 16888 h 1957656"/>
              <a:gd name="connsiteX17" fmla="*/ 42201 w 4196367"/>
              <a:gd name="connsiteY17" fmla="*/ 16169 h 1957656"/>
              <a:gd name="connsiteX0" fmla="*/ 4455724 w 4455724"/>
              <a:gd name="connsiteY0" fmla="*/ 1772586 h 1949881"/>
              <a:gd name="connsiteX1" fmla="*/ 4389049 w 4455724"/>
              <a:gd name="connsiteY1" fmla="*/ 1705911 h 1949881"/>
              <a:gd name="connsiteX2" fmla="*/ 4331899 w 4455724"/>
              <a:gd name="connsiteY2" fmla="*/ 1696386 h 1949881"/>
              <a:gd name="connsiteX3" fmla="*/ 4331899 w 4455724"/>
              <a:gd name="connsiteY3" fmla="*/ 1620186 h 1949881"/>
              <a:gd name="connsiteX4" fmla="*/ 4184262 w 4455724"/>
              <a:gd name="connsiteY4" fmla="*/ 1739249 h 1949881"/>
              <a:gd name="connsiteX5" fmla="*/ 4012812 w 4455724"/>
              <a:gd name="connsiteY5" fmla="*/ 1858311 h 1949881"/>
              <a:gd name="connsiteX6" fmla="*/ 3788974 w 4455724"/>
              <a:gd name="connsiteY6" fmla="*/ 1944036 h 1949881"/>
              <a:gd name="connsiteX7" fmla="*/ 3555612 w 4455724"/>
              <a:gd name="connsiteY7" fmla="*/ 1915461 h 1949881"/>
              <a:gd name="connsiteX8" fmla="*/ 3255574 w 4455724"/>
              <a:gd name="connsiteY8" fmla="*/ 1701149 h 1949881"/>
              <a:gd name="connsiteX9" fmla="*/ 2769799 w 4455724"/>
              <a:gd name="connsiteY9" fmla="*/ 1291574 h 1949881"/>
              <a:gd name="connsiteX10" fmla="*/ 2536437 w 4455724"/>
              <a:gd name="connsiteY10" fmla="*/ 1072499 h 1949881"/>
              <a:gd name="connsiteX11" fmla="*/ 2464999 w 4455724"/>
              <a:gd name="connsiteY11" fmla="*/ 943911 h 1949881"/>
              <a:gd name="connsiteX12" fmla="*/ 2384037 w 4455724"/>
              <a:gd name="connsiteY12" fmla="*/ 743886 h 1949881"/>
              <a:gd name="connsiteX13" fmla="*/ 2226874 w 4455724"/>
              <a:gd name="connsiteY13" fmla="*/ 591486 h 1949881"/>
              <a:gd name="connsiteX14" fmla="*/ 2050662 w 4455724"/>
              <a:gd name="connsiteY14" fmla="*/ 543861 h 1949881"/>
              <a:gd name="connsiteX15" fmla="*/ 907662 w 4455724"/>
              <a:gd name="connsiteY15" fmla="*/ 234299 h 1949881"/>
              <a:gd name="connsiteX16" fmla="*/ 304998 w 4455724"/>
              <a:gd name="connsiteY16" fmla="*/ 9113 h 1949881"/>
              <a:gd name="connsiteX17" fmla="*/ 0 w 4455724"/>
              <a:gd name="connsiteY17" fmla="*/ 62520 h 1949881"/>
              <a:gd name="connsiteX0" fmla="*/ 4583306 w 4583306"/>
              <a:gd name="connsiteY0" fmla="*/ 1769433 h 1946728"/>
              <a:gd name="connsiteX1" fmla="*/ 4516631 w 4583306"/>
              <a:gd name="connsiteY1" fmla="*/ 1702758 h 1946728"/>
              <a:gd name="connsiteX2" fmla="*/ 4459481 w 4583306"/>
              <a:gd name="connsiteY2" fmla="*/ 1693233 h 1946728"/>
              <a:gd name="connsiteX3" fmla="*/ 4459481 w 4583306"/>
              <a:gd name="connsiteY3" fmla="*/ 1617033 h 1946728"/>
              <a:gd name="connsiteX4" fmla="*/ 4311844 w 4583306"/>
              <a:gd name="connsiteY4" fmla="*/ 1736096 h 1946728"/>
              <a:gd name="connsiteX5" fmla="*/ 4140394 w 4583306"/>
              <a:gd name="connsiteY5" fmla="*/ 1855158 h 1946728"/>
              <a:gd name="connsiteX6" fmla="*/ 3916556 w 4583306"/>
              <a:gd name="connsiteY6" fmla="*/ 1940883 h 1946728"/>
              <a:gd name="connsiteX7" fmla="*/ 3683194 w 4583306"/>
              <a:gd name="connsiteY7" fmla="*/ 1912308 h 1946728"/>
              <a:gd name="connsiteX8" fmla="*/ 3383156 w 4583306"/>
              <a:gd name="connsiteY8" fmla="*/ 1697996 h 1946728"/>
              <a:gd name="connsiteX9" fmla="*/ 2897381 w 4583306"/>
              <a:gd name="connsiteY9" fmla="*/ 1288421 h 1946728"/>
              <a:gd name="connsiteX10" fmla="*/ 2664019 w 4583306"/>
              <a:gd name="connsiteY10" fmla="*/ 1069346 h 1946728"/>
              <a:gd name="connsiteX11" fmla="*/ 2592581 w 4583306"/>
              <a:gd name="connsiteY11" fmla="*/ 940758 h 1946728"/>
              <a:gd name="connsiteX12" fmla="*/ 2511619 w 4583306"/>
              <a:gd name="connsiteY12" fmla="*/ 740733 h 1946728"/>
              <a:gd name="connsiteX13" fmla="*/ 2354456 w 4583306"/>
              <a:gd name="connsiteY13" fmla="*/ 588333 h 1946728"/>
              <a:gd name="connsiteX14" fmla="*/ 2178244 w 4583306"/>
              <a:gd name="connsiteY14" fmla="*/ 540708 h 1946728"/>
              <a:gd name="connsiteX15" fmla="*/ 1035244 w 4583306"/>
              <a:gd name="connsiteY15" fmla="*/ 231146 h 1946728"/>
              <a:gd name="connsiteX16" fmla="*/ 432580 w 4583306"/>
              <a:gd name="connsiteY16" fmla="*/ 5960 h 1946728"/>
              <a:gd name="connsiteX17" fmla="*/ 0 w 4583306"/>
              <a:gd name="connsiteY17" fmla="*/ 121225 h 1946728"/>
              <a:gd name="connsiteX0" fmla="*/ 4583306 w 4583306"/>
              <a:gd name="connsiteY0" fmla="*/ 1765699 h 1942994"/>
              <a:gd name="connsiteX1" fmla="*/ 4516631 w 4583306"/>
              <a:gd name="connsiteY1" fmla="*/ 1699024 h 1942994"/>
              <a:gd name="connsiteX2" fmla="*/ 4459481 w 4583306"/>
              <a:gd name="connsiteY2" fmla="*/ 1689499 h 1942994"/>
              <a:gd name="connsiteX3" fmla="*/ 4459481 w 4583306"/>
              <a:gd name="connsiteY3" fmla="*/ 1613299 h 1942994"/>
              <a:gd name="connsiteX4" fmla="*/ 4311844 w 4583306"/>
              <a:gd name="connsiteY4" fmla="*/ 1732362 h 1942994"/>
              <a:gd name="connsiteX5" fmla="*/ 4140394 w 4583306"/>
              <a:gd name="connsiteY5" fmla="*/ 1851424 h 1942994"/>
              <a:gd name="connsiteX6" fmla="*/ 3916556 w 4583306"/>
              <a:gd name="connsiteY6" fmla="*/ 1937149 h 1942994"/>
              <a:gd name="connsiteX7" fmla="*/ 3683194 w 4583306"/>
              <a:gd name="connsiteY7" fmla="*/ 1908574 h 1942994"/>
              <a:gd name="connsiteX8" fmla="*/ 3383156 w 4583306"/>
              <a:gd name="connsiteY8" fmla="*/ 1694262 h 1942994"/>
              <a:gd name="connsiteX9" fmla="*/ 2897381 w 4583306"/>
              <a:gd name="connsiteY9" fmla="*/ 1284687 h 1942994"/>
              <a:gd name="connsiteX10" fmla="*/ 2664019 w 4583306"/>
              <a:gd name="connsiteY10" fmla="*/ 1065612 h 1942994"/>
              <a:gd name="connsiteX11" fmla="*/ 2592581 w 4583306"/>
              <a:gd name="connsiteY11" fmla="*/ 937024 h 1942994"/>
              <a:gd name="connsiteX12" fmla="*/ 2511619 w 4583306"/>
              <a:gd name="connsiteY12" fmla="*/ 736999 h 1942994"/>
              <a:gd name="connsiteX13" fmla="*/ 2354456 w 4583306"/>
              <a:gd name="connsiteY13" fmla="*/ 584599 h 1942994"/>
              <a:gd name="connsiteX14" fmla="*/ 2178244 w 4583306"/>
              <a:gd name="connsiteY14" fmla="*/ 536974 h 1942994"/>
              <a:gd name="connsiteX15" fmla="*/ 1035244 w 4583306"/>
              <a:gd name="connsiteY15" fmla="*/ 227412 h 1942994"/>
              <a:gd name="connsiteX16" fmla="*/ 405517 w 4583306"/>
              <a:gd name="connsiteY16" fmla="*/ 6092 h 1942994"/>
              <a:gd name="connsiteX17" fmla="*/ 0 w 4583306"/>
              <a:gd name="connsiteY17" fmla="*/ 117491 h 1942994"/>
              <a:gd name="connsiteX0" fmla="*/ 4615660 w 4615660"/>
              <a:gd name="connsiteY0" fmla="*/ 1765699 h 1942994"/>
              <a:gd name="connsiteX1" fmla="*/ 4548985 w 4615660"/>
              <a:gd name="connsiteY1" fmla="*/ 1699024 h 1942994"/>
              <a:gd name="connsiteX2" fmla="*/ 4491835 w 4615660"/>
              <a:gd name="connsiteY2" fmla="*/ 1689499 h 1942994"/>
              <a:gd name="connsiteX3" fmla="*/ 4491835 w 4615660"/>
              <a:gd name="connsiteY3" fmla="*/ 1613299 h 1942994"/>
              <a:gd name="connsiteX4" fmla="*/ 4344198 w 4615660"/>
              <a:gd name="connsiteY4" fmla="*/ 1732362 h 1942994"/>
              <a:gd name="connsiteX5" fmla="*/ 4172748 w 4615660"/>
              <a:gd name="connsiteY5" fmla="*/ 1851424 h 1942994"/>
              <a:gd name="connsiteX6" fmla="*/ 3948910 w 4615660"/>
              <a:gd name="connsiteY6" fmla="*/ 1937149 h 1942994"/>
              <a:gd name="connsiteX7" fmla="*/ 3715548 w 4615660"/>
              <a:gd name="connsiteY7" fmla="*/ 1908574 h 1942994"/>
              <a:gd name="connsiteX8" fmla="*/ 3415510 w 4615660"/>
              <a:gd name="connsiteY8" fmla="*/ 1694262 h 1942994"/>
              <a:gd name="connsiteX9" fmla="*/ 2929735 w 4615660"/>
              <a:gd name="connsiteY9" fmla="*/ 1284687 h 1942994"/>
              <a:gd name="connsiteX10" fmla="*/ 2696373 w 4615660"/>
              <a:gd name="connsiteY10" fmla="*/ 1065612 h 1942994"/>
              <a:gd name="connsiteX11" fmla="*/ 2624935 w 4615660"/>
              <a:gd name="connsiteY11" fmla="*/ 937024 h 1942994"/>
              <a:gd name="connsiteX12" fmla="*/ 2543973 w 4615660"/>
              <a:gd name="connsiteY12" fmla="*/ 736999 h 1942994"/>
              <a:gd name="connsiteX13" fmla="*/ 2386810 w 4615660"/>
              <a:gd name="connsiteY13" fmla="*/ 584599 h 1942994"/>
              <a:gd name="connsiteX14" fmla="*/ 2210598 w 4615660"/>
              <a:gd name="connsiteY14" fmla="*/ 536974 h 1942994"/>
              <a:gd name="connsiteX15" fmla="*/ 1067598 w 4615660"/>
              <a:gd name="connsiteY15" fmla="*/ 227412 h 1942994"/>
              <a:gd name="connsiteX16" fmla="*/ 437871 w 4615660"/>
              <a:gd name="connsiteY16" fmla="*/ 6092 h 1942994"/>
              <a:gd name="connsiteX17" fmla="*/ 32354 w 4615660"/>
              <a:gd name="connsiteY17" fmla="*/ 117491 h 1942994"/>
              <a:gd name="connsiteX18" fmla="*/ 24622 w 4615660"/>
              <a:gd name="connsiteY18" fmla="*/ 121356 h 1942994"/>
              <a:gd name="connsiteX0" fmla="*/ 4768880 w 4768880"/>
              <a:gd name="connsiteY0" fmla="*/ 1765699 h 1942994"/>
              <a:gd name="connsiteX1" fmla="*/ 4702205 w 4768880"/>
              <a:gd name="connsiteY1" fmla="*/ 1699024 h 1942994"/>
              <a:gd name="connsiteX2" fmla="*/ 4645055 w 4768880"/>
              <a:gd name="connsiteY2" fmla="*/ 1689499 h 1942994"/>
              <a:gd name="connsiteX3" fmla="*/ 4645055 w 4768880"/>
              <a:gd name="connsiteY3" fmla="*/ 1613299 h 1942994"/>
              <a:gd name="connsiteX4" fmla="*/ 4497418 w 4768880"/>
              <a:gd name="connsiteY4" fmla="*/ 1732362 h 1942994"/>
              <a:gd name="connsiteX5" fmla="*/ 4325968 w 4768880"/>
              <a:gd name="connsiteY5" fmla="*/ 1851424 h 1942994"/>
              <a:gd name="connsiteX6" fmla="*/ 4102130 w 4768880"/>
              <a:gd name="connsiteY6" fmla="*/ 1937149 h 1942994"/>
              <a:gd name="connsiteX7" fmla="*/ 3868768 w 4768880"/>
              <a:gd name="connsiteY7" fmla="*/ 1908574 h 1942994"/>
              <a:gd name="connsiteX8" fmla="*/ 3568730 w 4768880"/>
              <a:gd name="connsiteY8" fmla="*/ 1694262 h 1942994"/>
              <a:gd name="connsiteX9" fmla="*/ 3082955 w 4768880"/>
              <a:gd name="connsiteY9" fmla="*/ 1284687 h 1942994"/>
              <a:gd name="connsiteX10" fmla="*/ 2849593 w 4768880"/>
              <a:gd name="connsiteY10" fmla="*/ 1065612 h 1942994"/>
              <a:gd name="connsiteX11" fmla="*/ 2778155 w 4768880"/>
              <a:gd name="connsiteY11" fmla="*/ 937024 h 1942994"/>
              <a:gd name="connsiteX12" fmla="*/ 2697193 w 4768880"/>
              <a:gd name="connsiteY12" fmla="*/ 736999 h 1942994"/>
              <a:gd name="connsiteX13" fmla="*/ 2540030 w 4768880"/>
              <a:gd name="connsiteY13" fmla="*/ 584599 h 1942994"/>
              <a:gd name="connsiteX14" fmla="*/ 2363818 w 4768880"/>
              <a:gd name="connsiteY14" fmla="*/ 536974 h 1942994"/>
              <a:gd name="connsiteX15" fmla="*/ 1220818 w 4768880"/>
              <a:gd name="connsiteY15" fmla="*/ 227412 h 1942994"/>
              <a:gd name="connsiteX16" fmla="*/ 591091 w 4768880"/>
              <a:gd name="connsiteY16" fmla="*/ 6092 h 1942994"/>
              <a:gd name="connsiteX17" fmla="*/ 185574 w 4768880"/>
              <a:gd name="connsiteY17" fmla="*/ 117491 h 1942994"/>
              <a:gd name="connsiteX18" fmla="*/ 0 w 4768880"/>
              <a:gd name="connsiteY18" fmla="*/ 229608 h 1942994"/>
              <a:gd name="connsiteX0" fmla="*/ 4768880 w 4808024"/>
              <a:gd name="connsiteY0" fmla="*/ 1765699 h 1942994"/>
              <a:gd name="connsiteX1" fmla="*/ 4702205 w 4808024"/>
              <a:gd name="connsiteY1" fmla="*/ 1699024 h 1942994"/>
              <a:gd name="connsiteX2" fmla="*/ 4807432 w 4808024"/>
              <a:gd name="connsiteY2" fmla="*/ 1380209 h 1942994"/>
              <a:gd name="connsiteX3" fmla="*/ 4645055 w 4808024"/>
              <a:gd name="connsiteY3" fmla="*/ 1613299 h 1942994"/>
              <a:gd name="connsiteX4" fmla="*/ 4497418 w 4808024"/>
              <a:gd name="connsiteY4" fmla="*/ 1732362 h 1942994"/>
              <a:gd name="connsiteX5" fmla="*/ 4325968 w 4808024"/>
              <a:gd name="connsiteY5" fmla="*/ 1851424 h 1942994"/>
              <a:gd name="connsiteX6" fmla="*/ 4102130 w 4808024"/>
              <a:gd name="connsiteY6" fmla="*/ 1937149 h 1942994"/>
              <a:gd name="connsiteX7" fmla="*/ 3868768 w 4808024"/>
              <a:gd name="connsiteY7" fmla="*/ 1908574 h 1942994"/>
              <a:gd name="connsiteX8" fmla="*/ 3568730 w 4808024"/>
              <a:gd name="connsiteY8" fmla="*/ 1694262 h 1942994"/>
              <a:gd name="connsiteX9" fmla="*/ 3082955 w 4808024"/>
              <a:gd name="connsiteY9" fmla="*/ 1284687 h 1942994"/>
              <a:gd name="connsiteX10" fmla="*/ 2849593 w 4808024"/>
              <a:gd name="connsiteY10" fmla="*/ 1065612 h 1942994"/>
              <a:gd name="connsiteX11" fmla="*/ 2778155 w 4808024"/>
              <a:gd name="connsiteY11" fmla="*/ 937024 h 1942994"/>
              <a:gd name="connsiteX12" fmla="*/ 2697193 w 4808024"/>
              <a:gd name="connsiteY12" fmla="*/ 736999 h 1942994"/>
              <a:gd name="connsiteX13" fmla="*/ 2540030 w 4808024"/>
              <a:gd name="connsiteY13" fmla="*/ 584599 h 1942994"/>
              <a:gd name="connsiteX14" fmla="*/ 2363818 w 4808024"/>
              <a:gd name="connsiteY14" fmla="*/ 536974 h 1942994"/>
              <a:gd name="connsiteX15" fmla="*/ 1220818 w 4808024"/>
              <a:gd name="connsiteY15" fmla="*/ 227412 h 1942994"/>
              <a:gd name="connsiteX16" fmla="*/ 591091 w 4808024"/>
              <a:gd name="connsiteY16" fmla="*/ 6092 h 1942994"/>
              <a:gd name="connsiteX17" fmla="*/ 185574 w 4808024"/>
              <a:gd name="connsiteY17" fmla="*/ 117491 h 1942994"/>
              <a:gd name="connsiteX18" fmla="*/ 0 w 4808024"/>
              <a:gd name="connsiteY18" fmla="*/ 229608 h 1942994"/>
              <a:gd name="connsiteX0" fmla="*/ 4768880 w 5139195"/>
              <a:gd name="connsiteY0" fmla="*/ 1765699 h 1942994"/>
              <a:gd name="connsiteX1" fmla="*/ 5139077 w 5139195"/>
              <a:gd name="connsiteY1" fmla="*/ 1099774 h 1942994"/>
              <a:gd name="connsiteX2" fmla="*/ 4807432 w 5139195"/>
              <a:gd name="connsiteY2" fmla="*/ 1380209 h 1942994"/>
              <a:gd name="connsiteX3" fmla="*/ 4645055 w 5139195"/>
              <a:gd name="connsiteY3" fmla="*/ 1613299 h 1942994"/>
              <a:gd name="connsiteX4" fmla="*/ 4497418 w 5139195"/>
              <a:gd name="connsiteY4" fmla="*/ 1732362 h 1942994"/>
              <a:gd name="connsiteX5" fmla="*/ 4325968 w 5139195"/>
              <a:gd name="connsiteY5" fmla="*/ 1851424 h 1942994"/>
              <a:gd name="connsiteX6" fmla="*/ 4102130 w 5139195"/>
              <a:gd name="connsiteY6" fmla="*/ 1937149 h 1942994"/>
              <a:gd name="connsiteX7" fmla="*/ 3868768 w 5139195"/>
              <a:gd name="connsiteY7" fmla="*/ 1908574 h 1942994"/>
              <a:gd name="connsiteX8" fmla="*/ 3568730 w 5139195"/>
              <a:gd name="connsiteY8" fmla="*/ 1694262 h 1942994"/>
              <a:gd name="connsiteX9" fmla="*/ 3082955 w 5139195"/>
              <a:gd name="connsiteY9" fmla="*/ 1284687 h 1942994"/>
              <a:gd name="connsiteX10" fmla="*/ 2849593 w 5139195"/>
              <a:gd name="connsiteY10" fmla="*/ 1065612 h 1942994"/>
              <a:gd name="connsiteX11" fmla="*/ 2778155 w 5139195"/>
              <a:gd name="connsiteY11" fmla="*/ 937024 h 1942994"/>
              <a:gd name="connsiteX12" fmla="*/ 2697193 w 5139195"/>
              <a:gd name="connsiteY12" fmla="*/ 736999 h 1942994"/>
              <a:gd name="connsiteX13" fmla="*/ 2540030 w 5139195"/>
              <a:gd name="connsiteY13" fmla="*/ 584599 h 1942994"/>
              <a:gd name="connsiteX14" fmla="*/ 2363818 w 5139195"/>
              <a:gd name="connsiteY14" fmla="*/ 536974 h 1942994"/>
              <a:gd name="connsiteX15" fmla="*/ 1220818 w 5139195"/>
              <a:gd name="connsiteY15" fmla="*/ 227412 h 1942994"/>
              <a:gd name="connsiteX16" fmla="*/ 591091 w 5139195"/>
              <a:gd name="connsiteY16" fmla="*/ 6092 h 1942994"/>
              <a:gd name="connsiteX17" fmla="*/ 185574 w 5139195"/>
              <a:gd name="connsiteY17" fmla="*/ 117491 h 1942994"/>
              <a:gd name="connsiteX18" fmla="*/ 0 w 5139195"/>
              <a:gd name="connsiteY18" fmla="*/ 229608 h 1942994"/>
              <a:gd name="connsiteX0" fmla="*/ 5526641 w 5526641"/>
              <a:gd name="connsiteY0" fmla="*/ 891955 h 1942994"/>
              <a:gd name="connsiteX1" fmla="*/ 5139077 w 5526641"/>
              <a:gd name="connsiteY1" fmla="*/ 1099774 h 1942994"/>
              <a:gd name="connsiteX2" fmla="*/ 4807432 w 5526641"/>
              <a:gd name="connsiteY2" fmla="*/ 1380209 h 1942994"/>
              <a:gd name="connsiteX3" fmla="*/ 4645055 w 5526641"/>
              <a:gd name="connsiteY3" fmla="*/ 1613299 h 1942994"/>
              <a:gd name="connsiteX4" fmla="*/ 4497418 w 5526641"/>
              <a:gd name="connsiteY4" fmla="*/ 1732362 h 1942994"/>
              <a:gd name="connsiteX5" fmla="*/ 4325968 w 5526641"/>
              <a:gd name="connsiteY5" fmla="*/ 1851424 h 1942994"/>
              <a:gd name="connsiteX6" fmla="*/ 4102130 w 5526641"/>
              <a:gd name="connsiteY6" fmla="*/ 1937149 h 1942994"/>
              <a:gd name="connsiteX7" fmla="*/ 3868768 w 5526641"/>
              <a:gd name="connsiteY7" fmla="*/ 1908574 h 1942994"/>
              <a:gd name="connsiteX8" fmla="*/ 3568730 w 5526641"/>
              <a:gd name="connsiteY8" fmla="*/ 1694262 h 1942994"/>
              <a:gd name="connsiteX9" fmla="*/ 3082955 w 5526641"/>
              <a:gd name="connsiteY9" fmla="*/ 1284687 h 1942994"/>
              <a:gd name="connsiteX10" fmla="*/ 2849593 w 5526641"/>
              <a:gd name="connsiteY10" fmla="*/ 1065612 h 1942994"/>
              <a:gd name="connsiteX11" fmla="*/ 2778155 w 5526641"/>
              <a:gd name="connsiteY11" fmla="*/ 937024 h 1942994"/>
              <a:gd name="connsiteX12" fmla="*/ 2697193 w 5526641"/>
              <a:gd name="connsiteY12" fmla="*/ 736999 h 1942994"/>
              <a:gd name="connsiteX13" fmla="*/ 2540030 w 5526641"/>
              <a:gd name="connsiteY13" fmla="*/ 584599 h 1942994"/>
              <a:gd name="connsiteX14" fmla="*/ 2363818 w 5526641"/>
              <a:gd name="connsiteY14" fmla="*/ 536974 h 1942994"/>
              <a:gd name="connsiteX15" fmla="*/ 1220818 w 5526641"/>
              <a:gd name="connsiteY15" fmla="*/ 227412 h 1942994"/>
              <a:gd name="connsiteX16" fmla="*/ 591091 w 5526641"/>
              <a:gd name="connsiteY16" fmla="*/ 6092 h 1942994"/>
              <a:gd name="connsiteX17" fmla="*/ 185574 w 5526641"/>
              <a:gd name="connsiteY17" fmla="*/ 117491 h 1942994"/>
              <a:gd name="connsiteX18" fmla="*/ 0 w 5526641"/>
              <a:gd name="connsiteY18" fmla="*/ 229608 h 194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26641" h="1942994">
                <a:moveTo>
                  <a:pt x="5526641" y="891955"/>
                </a:moveTo>
                <a:cubicBezTo>
                  <a:pt x="5503622" y="864967"/>
                  <a:pt x="5258945" y="1018398"/>
                  <a:pt x="5139077" y="1099774"/>
                </a:cubicBezTo>
                <a:cubicBezTo>
                  <a:pt x="5019209" y="1181150"/>
                  <a:pt x="4889769" y="1294622"/>
                  <a:pt x="4807432" y="1380209"/>
                </a:cubicBezTo>
                <a:cubicBezTo>
                  <a:pt x="4725095" y="1465797"/>
                  <a:pt x="4696724" y="1554607"/>
                  <a:pt x="4645055" y="1613299"/>
                </a:cubicBezTo>
                <a:cubicBezTo>
                  <a:pt x="4593386" y="1671991"/>
                  <a:pt x="4550599" y="1692674"/>
                  <a:pt x="4497418" y="1732362"/>
                </a:cubicBezTo>
                <a:cubicBezTo>
                  <a:pt x="4444237" y="1772050"/>
                  <a:pt x="4391849" y="1817293"/>
                  <a:pt x="4325968" y="1851424"/>
                </a:cubicBezTo>
                <a:cubicBezTo>
                  <a:pt x="4260087" y="1885555"/>
                  <a:pt x="4178330" y="1927624"/>
                  <a:pt x="4102130" y="1937149"/>
                </a:cubicBezTo>
                <a:cubicBezTo>
                  <a:pt x="4025930" y="1946674"/>
                  <a:pt x="3957668" y="1949055"/>
                  <a:pt x="3868768" y="1908574"/>
                </a:cubicBezTo>
                <a:cubicBezTo>
                  <a:pt x="3779868" y="1868093"/>
                  <a:pt x="3699699" y="1798243"/>
                  <a:pt x="3568730" y="1694262"/>
                </a:cubicBezTo>
                <a:cubicBezTo>
                  <a:pt x="3437761" y="1590281"/>
                  <a:pt x="3202811" y="1389462"/>
                  <a:pt x="3082955" y="1284687"/>
                </a:cubicBezTo>
                <a:cubicBezTo>
                  <a:pt x="2963099" y="1179912"/>
                  <a:pt x="2900393" y="1123556"/>
                  <a:pt x="2849593" y="1065612"/>
                </a:cubicBezTo>
                <a:cubicBezTo>
                  <a:pt x="2798793" y="1007668"/>
                  <a:pt x="2803555" y="991793"/>
                  <a:pt x="2778155" y="937024"/>
                </a:cubicBezTo>
                <a:cubicBezTo>
                  <a:pt x="2752755" y="882255"/>
                  <a:pt x="2736880" y="795736"/>
                  <a:pt x="2697193" y="736999"/>
                </a:cubicBezTo>
                <a:cubicBezTo>
                  <a:pt x="2657506" y="678262"/>
                  <a:pt x="2595592" y="617936"/>
                  <a:pt x="2540030" y="584599"/>
                </a:cubicBezTo>
                <a:cubicBezTo>
                  <a:pt x="2484467" y="551261"/>
                  <a:pt x="2363818" y="536974"/>
                  <a:pt x="2363818" y="536974"/>
                </a:cubicBezTo>
                <a:lnTo>
                  <a:pt x="1220818" y="227412"/>
                </a:lnTo>
                <a:cubicBezTo>
                  <a:pt x="1003330" y="164706"/>
                  <a:pt x="690891" y="54470"/>
                  <a:pt x="591091" y="6092"/>
                </a:cubicBezTo>
                <a:cubicBezTo>
                  <a:pt x="490074" y="-31559"/>
                  <a:pt x="186291" y="117641"/>
                  <a:pt x="185574" y="117491"/>
                </a:cubicBezTo>
                <a:cubicBezTo>
                  <a:pt x="116699" y="136702"/>
                  <a:pt x="1611" y="228803"/>
                  <a:pt x="0" y="229608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881145" y="1316212"/>
            <a:ext cx="3907416" cy="3605767"/>
          </a:xfrm>
          <a:custGeom>
            <a:avLst/>
            <a:gdLst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133475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62113 w 2378986"/>
              <a:gd name="connsiteY5" fmla="*/ 1166812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52588 w 2378986"/>
              <a:gd name="connsiteY4" fmla="*/ 1062038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90688 w 2378986"/>
              <a:gd name="connsiteY5" fmla="*/ 1171574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757363 w 2378986"/>
              <a:gd name="connsiteY5" fmla="*/ 1190625 h 2524125"/>
              <a:gd name="connsiteX6" fmla="*/ 1847850 w 2378986"/>
              <a:gd name="connsiteY6" fmla="*/ 120967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47850 w 2378986"/>
              <a:gd name="connsiteY7" fmla="*/ 1209675 h 2524125"/>
              <a:gd name="connsiteX8" fmla="*/ 1871663 w 2378986"/>
              <a:gd name="connsiteY8" fmla="*/ 1228725 h 2524125"/>
              <a:gd name="connsiteX9" fmla="*/ 1947863 w 2378986"/>
              <a:gd name="connsiteY9" fmla="*/ 1233487 h 2524125"/>
              <a:gd name="connsiteX10" fmla="*/ 2066925 w 2378986"/>
              <a:gd name="connsiteY10" fmla="*/ 1290637 h 2524125"/>
              <a:gd name="connsiteX11" fmla="*/ 2147888 w 2378986"/>
              <a:gd name="connsiteY11" fmla="*/ 1357312 h 2524125"/>
              <a:gd name="connsiteX12" fmla="*/ 2238375 w 2378986"/>
              <a:gd name="connsiteY12" fmla="*/ 1524000 h 2524125"/>
              <a:gd name="connsiteX13" fmla="*/ 2290763 w 2378986"/>
              <a:gd name="connsiteY13" fmla="*/ 1676400 h 2524125"/>
              <a:gd name="connsiteX14" fmla="*/ 2366963 w 2378986"/>
              <a:gd name="connsiteY14" fmla="*/ 1809750 h 2524125"/>
              <a:gd name="connsiteX15" fmla="*/ 2376488 w 2378986"/>
              <a:gd name="connsiteY15" fmla="*/ 1947862 h 2524125"/>
              <a:gd name="connsiteX16" fmla="*/ 2343150 w 2378986"/>
              <a:gd name="connsiteY16" fmla="*/ 2071687 h 2524125"/>
              <a:gd name="connsiteX17" fmla="*/ 2319338 w 2378986"/>
              <a:gd name="connsiteY17" fmla="*/ 2152650 h 2524125"/>
              <a:gd name="connsiteX18" fmla="*/ 2338388 w 2378986"/>
              <a:gd name="connsiteY18" fmla="*/ 2247900 h 2524125"/>
              <a:gd name="connsiteX19" fmla="*/ 2238375 w 2378986"/>
              <a:gd name="connsiteY19" fmla="*/ 2347912 h 2524125"/>
              <a:gd name="connsiteX20" fmla="*/ 2114550 w 2378986"/>
              <a:gd name="connsiteY20" fmla="*/ 2433637 h 2524125"/>
              <a:gd name="connsiteX21" fmla="*/ 2043113 w 2378986"/>
              <a:gd name="connsiteY21" fmla="*/ 2514600 h 2524125"/>
              <a:gd name="connsiteX22" fmla="*/ 1943100 w 2378986"/>
              <a:gd name="connsiteY22" fmla="*/ 2471737 h 2524125"/>
              <a:gd name="connsiteX23" fmla="*/ 1838325 w 2378986"/>
              <a:gd name="connsiteY23" fmla="*/ 2347912 h 2524125"/>
              <a:gd name="connsiteX24" fmla="*/ 1690688 w 2378986"/>
              <a:gd name="connsiteY24" fmla="*/ 2286000 h 2524125"/>
              <a:gd name="connsiteX25" fmla="*/ 1457325 w 2378986"/>
              <a:gd name="connsiteY25" fmla="*/ 2286000 h 2524125"/>
              <a:gd name="connsiteX26" fmla="*/ 1281113 w 2378986"/>
              <a:gd name="connsiteY26" fmla="*/ 2247900 h 2524125"/>
              <a:gd name="connsiteX27" fmla="*/ 1281113 w 2378986"/>
              <a:gd name="connsiteY27" fmla="*/ 2247900 h 2524125"/>
              <a:gd name="connsiteX28" fmla="*/ 990600 w 2378986"/>
              <a:gd name="connsiteY28" fmla="*/ 2233612 h 2524125"/>
              <a:gd name="connsiteX29" fmla="*/ 823913 w 2378986"/>
              <a:gd name="connsiteY29" fmla="*/ 2238375 h 2524125"/>
              <a:gd name="connsiteX30" fmla="*/ 685800 w 2378986"/>
              <a:gd name="connsiteY30" fmla="*/ 2271712 h 2524125"/>
              <a:gd name="connsiteX31" fmla="*/ 438150 w 2378986"/>
              <a:gd name="connsiteY31" fmla="*/ 2347912 h 2524125"/>
              <a:gd name="connsiteX32" fmla="*/ 300038 w 2378986"/>
              <a:gd name="connsiteY32" fmla="*/ 2366962 h 2524125"/>
              <a:gd name="connsiteX33" fmla="*/ 147638 w 2378986"/>
              <a:gd name="connsiteY33" fmla="*/ 2443162 h 2524125"/>
              <a:gd name="connsiteX34" fmla="*/ 0 w 2378986"/>
              <a:gd name="connsiteY34" fmla="*/ 2524125 h 2524125"/>
              <a:gd name="connsiteX0" fmla="*/ 2166938 w 2378986"/>
              <a:gd name="connsiteY0" fmla="*/ 0 h 2524125"/>
              <a:gd name="connsiteX1" fmla="*/ 1919288 w 2378986"/>
              <a:gd name="connsiteY1" fmla="*/ 280987 h 2524125"/>
              <a:gd name="connsiteX2" fmla="*/ 1804988 w 2378986"/>
              <a:gd name="connsiteY2" fmla="*/ 438150 h 2524125"/>
              <a:gd name="connsiteX3" fmla="*/ 1666875 w 2378986"/>
              <a:gd name="connsiteY3" fmla="*/ 757237 h 2524125"/>
              <a:gd name="connsiteX4" fmla="*/ 1662113 w 2378986"/>
              <a:gd name="connsiteY4" fmla="*/ 1000126 h 2524125"/>
              <a:gd name="connsiteX5" fmla="*/ 1671638 w 2378986"/>
              <a:gd name="connsiteY5" fmla="*/ 1133475 h 2524125"/>
              <a:gd name="connsiteX6" fmla="*/ 1757363 w 2378986"/>
              <a:gd name="connsiteY6" fmla="*/ 1190625 h 2524125"/>
              <a:gd name="connsiteX7" fmla="*/ 1871663 w 2378986"/>
              <a:gd name="connsiteY7" fmla="*/ 1228725 h 2524125"/>
              <a:gd name="connsiteX8" fmla="*/ 1947863 w 2378986"/>
              <a:gd name="connsiteY8" fmla="*/ 1233487 h 2524125"/>
              <a:gd name="connsiteX9" fmla="*/ 2066925 w 2378986"/>
              <a:gd name="connsiteY9" fmla="*/ 1290637 h 2524125"/>
              <a:gd name="connsiteX10" fmla="*/ 2147888 w 2378986"/>
              <a:gd name="connsiteY10" fmla="*/ 1357312 h 2524125"/>
              <a:gd name="connsiteX11" fmla="*/ 2238375 w 2378986"/>
              <a:gd name="connsiteY11" fmla="*/ 1524000 h 2524125"/>
              <a:gd name="connsiteX12" fmla="*/ 2290763 w 2378986"/>
              <a:gd name="connsiteY12" fmla="*/ 1676400 h 2524125"/>
              <a:gd name="connsiteX13" fmla="*/ 2366963 w 2378986"/>
              <a:gd name="connsiteY13" fmla="*/ 1809750 h 2524125"/>
              <a:gd name="connsiteX14" fmla="*/ 2376488 w 2378986"/>
              <a:gd name="connsiteY14" fmla="*/ 1947862 h 2524125"/>
              <a:gd name="connsiteX15" fmla="*/ 2343150 w 2378986"/>
              <a:gd name="connsiteY15" fmla="*/ 2071687 h 2524125"/>
              <a:gd name="connsiteX16" fmla="*/ 2319338 w 2378986"/>
              <a:gd name="connsiteY16" fmla="*/ 2152650 h 2524125"/>
              <a:gd name="connsiteX17" fmla="*/ 2338388 w 2378986"/>
              <a:gd name="connsiteY17" fmla="*/ 2247900 h 2524125"/>
              <a:gd name="connsiteX18" fmla="*/ 2238375 w 2378986"/>
              <a:gd name="connsiteY18" fmla="*/ 2347912 h 2524125"/>
              <a:gd name="connsiteX19" fmla="*/ 2114550 w 2378986"/>
              <a:gd name="connsiteY19" fmla="*/ 2433637 h 2524125"/>
              <a:gd name="connsiteX20" fmla="*/ 2043113 w 2378986"/>
              <a:gd name="connsiteY20" fmla="*/ 2514600 h 2524125"/>
              <a:gd name="connsiteX21" fmla="*/ 1943100 w 2378986"/>
              <a:gd name="connsiteY21" fmla="*/ 2471737 h 2524125"/>
              <a:gd name="connsiteX22" fmla="*/ 1838325 w 2378986"/>
              <a:gd name="connsiteY22" fmla="*/ 2347912 h 2524125"/>
              <a:gd name="connsiteX23" fmla="*/ 1690688 w 2378986"/>
              <a:gd name="connsiteY23" fmla="*/ 2286000 h 2524125"/>
              <a:gd name="connsiteX24" fmla="*/ 1457325 w 2378986"/>
              <a:gd name="connsiteY24" fmla="*/ 2286000 h 2524125"/>
              <a:gd name="connsiteX25" fmla="*/ 1281113 w 2378986"/>
              <a:gd name="connsiteY25" fmla="*/ 2247900 h 2524125"/>
              <a:gd name="connsiteX26" fmla="*/ 1281113 w 2378986"/>
              <a:gd name="connsiteY26" fmla="*/ 2247900 h 2524125"/>
              <a:gd name="connsiteX27" fmla="*/ 990600 w 2378986"/>
              <a:gd name="connsiteY27" fmla="*/ 2233612 h 2524125"/>
              <a:gd name="connsiteX28" fmla="*/ 823913 w 2378986"/>
              <a:gd name="connsiteY28" fmla="*/ 2238375 h 2524125"/>
              <a:gd name="connsiteX29" fmla="*/ 685800 w 2378986"/>
              <a:gd name="connsiteY29" fmla="*/ 2271712 h 2524125"/>
              <a:gd name="connsiteX30" fmla="*/ 438150 w 2378986"/>
              <a:gd name="connsiteY30" fmla="*/ 2347912 h 2524125"/>
              <a:gd name="connsiteX31" fmla="*/ 300038 w 2378986"/>
              <a:gd name="connsiteY31" fmla="*/ 2366962 h 2524125"/>
              <a:gd name="connsiteX32" fmla="*/ 147638 w 2378986"/>
              <a:gd name="connsiteY32" fmla="*/ 2443162 h 2524125"/>
              <a:gd name="connsiteX33" fmla="*/ 0 w 2378986"/>
              <a:gd name="connsiteY33" fmla="*/ 2524125 h 2524125"/>
              <a:gd name="connsiteX0" fmla="*/ 1919288 w 2381250"/>
              <a:gd name="connsiteY0" fmla="*/ 0 h 2243138"/>
              <a:gd name="connsiteX1" fmla="*/ 1804988 w 2381250"/>
              <a:gd name="connsiteY1" fmla="*/ 157163 h 2243138"/>
              <a:gd name="connsiteX2" fmla="*/ 1666875 w 2381250"/>
              <a:gd name="connsiteY2" fmla="*/ 476250 h 2243138"/>
              <a:gd name="connsiteX3" fmla="*/ 1662113 w 2381250"/>
              <a:gd name="connsiteY3" fmla="*/ 719139 h 2243138"/>
              <a:gd name="connsiteX4" fmla="*/ 1671638 w 2381250"/>
              <a:gd name="connsiteY4" fmla="*/ 852488 h 2243138"/>
              <a:gd name="connsiteX5" fmla="*/ 1757363 w 2381250"/>
              <a:gd name="connsiteY5" fmla="*/ 909638 h 2243138"/>
              <a:gd name="connsiteX6" fmla="*/ 1871663 w 2381250"/>
              <a:gd name="connsiteY6" fmla="*/ 947738 h 2243138"/>
              <a:gd name="connsiteX7" fmla="*/ 1947863 w 2381250"/>
              <a:gd name="connsiteY7" fmla="*/ 952500 h 2243138"/>
              <a:gd name="connsiteX8" fmla="*/ 2066925 w 2381250"/>
              <a:gd name="connsiteY8" fmla="*/ 1009650 h 2243138"/>
              <a:gd name="connsiteX9" fmla="*/ 2147888 w 2381250"/>
              <a:gd name="connsiteY9" fmla="*/ 1076325 h 2243138"/>
              <a:gd name="connsiteX10" fmla="*/ 2238375 w 2381250"/>
              <a:gd name="connsiteY10" fmla="*/ 1243013 h 2243138"/>
              <a:gd name="connsiteX11" fmla="*/ 2290763 w 2381250"/>
              <a:gd name="connsiteY11" fmla="*/ 1395413 h 2243138"/>
              <a:gd name="connsiteX12" fmla="*/ 2366963 w 2381250"/>
              <a:gd name="connsiteY12" fmla="*/ 1528763 h 2243138"/>
              <a:gd name="connsiteX13" fmla="*/ 2376488 w 2381250"/>
              <a:gd name="connsiteY13" fmla="*/ 1666875 h 2243138"/>
              <a:gd name="connsiteX14" fmla="*/ 2343150 w 2381250"/>
              <a:gd name="connsiteY14" fmla="*/ 1790700 h 2243138"/>
              <a:gd name="connsiteX15" fmla="*/ 2319338 w 2381250"/>
              <a:gd name="connsiteY15" fmla="*/ 1871663 h 2243138"/>
              <a:gd name="connsiteX16" fmla="*/ 2338388 w 2381250"/>
              <a:gd name="connsiteY16" fmla="*/ 1966913 h 2243138"/>
              <a:gd name="connsiteX17" fmla="*/ 2238375 w 2381250"/>
              <a:gd name="connsiteY17" fmla="*/ 2066925 h 2243138"/>
              <a:gd name="connsiteX18" fmla="*/ 2114550 w 2381250"/>
              <a:gd name="connsiteY18" fmla="*/ 2152650 h 2243138"/>
              <a:gd name="connsiteX19" fmla="*/ 2043113 w 2381250"/>
              <a:gd name="connsiteY19" fmla="*/ 2233613 h 2243138"/>
              <a:gd name="connsiteX20" fmla="*/ 1943100 w 2381250"/>
              <a:gd name="connsiteY20" fmla="*/ 2190750 h 2243138"/>
              <a:gd name="connsiteX21" fmla="*/ 1838325 w 2381250"/>
              <a:gd name="connsiteY21" fmla="*/ 2066925 h 2243138"/>
              <a:gd name="connsiteX22" fmla="*/ 1690688 w 2381250"/>
              <a:gd name="connsiteY22" fmla="*/ 2005013 h 2243138"/>
              <a:gd name="connsiteX23" fmla="*/ 1457325 w 2381250"/>
              <a:gd name="connsiteY23" fmla="*/ 2005013 h 2243138"/>
              <a:gd name="connsiteX24" fmla="*/ 1281113 w 2381250"/>
              <a:gd name="connsiteY24" fmla="*/ 1966913 h 2243138"/>
              <a:gd name="connsiteX25" fmla="*/ 1281113 w 2381250"/>
              <a:gd name="connsiteY25" fmla="*/ 1966913 h 2243138"/>
              <a:gd name="connsiteX26" fmla="*/ 990600 w 2381250"/>
              <a:gd name="connsiteY26" fmla="*/ 1952625 h 2243138"/>
              <a:gd name="connsiteX27" fmla="*/ 823913 w 2381250"/>
              <a:gd name="connsiteY27" fmla="*/ 1957388 h 2243138"/>
              <a:gd name="connsiteX28" fmla="*/ 685800 w 2381250"/>
              <a:gd name="connsiteY28" fmla="*/ 1990725 h 2243138"/>
              <a:gd name="connsiteX29" fmla="*/ 438150 w 2381250"/>
              <a:gd name="connsiteY29" fmla="*/ 2066925 h 2243138"/>
              <a:gd name="connsiteX30" fmla="*/ 300038 w 2381250"/>
              <a:gd name="connsiteY30" fmla="*/ 2085975 h 2243138"/>
              <a:gd name="connsiteX31" fmla="*/ 147638 w 2381250"/>
              <a:gd name="connsiteY31" fmla="*/ 2162175 h 2243138"/>
              <a:gd name="connsiteX32" fmla="*/ 0 w 2381250"/>
              <a:gd name="connsiteY32" fmla="*/ 2243138 h 2243138"/>
              <a:gd name="connsiteX0" fmla="*/ 1804988 w 2381250"/>
              <a:gd name="connsiteY0" fmla="*/ 0 h 2085975"/>
              <a:gd name="connsiteX1" fmla="*/ 1666875 w 2381250"/>
              <a:gd name="connsiteY1" fmla="*/ 319087 h 2085975"/>
              <a:gd name="connsiteX2" fmla="*/ 1662113 w 2381250"/>
              <a:gd name="connsiteY2" fmla="*/ 561976 h 2085975"/>
              <a:gd name="connsiteX3" fmla="*/ 1671638 w 2381250"/>
              <a:gd name="connsiteY3" fmla="*/ 695325 h 2085975"/>
              <a:gd name="connsiteX4" fmla="*/ 1757363 w 2381250"/>
              <a:gd name="connsiteY4" fmla="*/ 752475 h 2085975"/>
              <a:gd name="connsiteX5" fmla="*/ 1871663 w 2381250"/>
              <a:gd name="connsiteY5" fmla="*/ 790575 h 2085975"/>
              <a:gd name="connsiteX6" fmla="*/ 1947863 w 2381250"/>
              <a:gd name="connsiteY6" fmla="*/ 795337 h 2085975"/>
              <a:gd name="connsiteX7" fmla="*/ 2066925 w 2381250"/>
              <a:gd name="connsiteY7" fmla="*/ 852487 h 2085975"/>
              <a:gd name="connsiteX8" fmla="*/ 2147888 w 2381250"/>
              <a:gd name="connsiteY8" fmla="*/ 919162 h 2085975"/>
              <a:gd name="connsiteX9" fmla="*/ 2238375 w 2381250"/>
              <a:gd name="connsiteY9" fmla="*/ 1085850 h 2085975"/>
              <a:gd name="connsiteX10" fmla="*/ 2290763 w 2381250"/>
              <a:gd name="connsiteY10" fmla="*/ 1238250 h 2085975"/>
              <a:gd name="connsiteX11" fmla="*/ 2366963 w 2381250"/>
              <a:gd name="connsiteY11" fmla="*/ 1371600 h 2085975"/>
              <a:gd name="connsiteX12" fmla="*/ 2376488 w 2381250"/>
              <a:gd name="connsiteY12" fmla="*/ 1509712 h 2085975"/>
              <a:gd name="connsiteX13" fmla="*/ 2343150 w 2381250"/>
              <a:gd name="connsiteY13" fmla="*/ 1633537 h 2085975"/>
              <a:gd name="connsiteX14" fmla="*/ 2319338 w 2381250"/>
              <a:gd name="connsiteY14" fmla="*/ 1714500 h 2085975"/>
              <a:gd name="connsiteX15" fmla="*/ 2338388 w 2381250"/>
              <a:gd name="connsiteY15" fmla="*/ 1809750 h 2085975"/>
              <a:gd name="connsiteX16" fmla="*/ 2238375 w 2381250"/>
              <a:gd name="connsiteY16" fmla="*/ 1909762 h 2085975"/>
              <a:gd name="connsiteX17" fmla="*/ 2114550 w 2381250"/>
              <a:gd name="connsiteY17" fmla="*/ 1995487 h 2085975"/>
              <a:gd name="connsiteX18" fmla="*/ 2043113 w 2381250"/>
              <a:gd name="connsiteY18" fmla="*/ 2076450 h 2085975"/>
              <a:gd name="connsiteX19" fmla="*/ 1943100 w 2381250"/>
              <a:gd name="connsiteY19" fmla="*/ 2033587 h 2085975"/>
              <a:gd name="connsiteX20" fmla="*/ 1838325 w 2381250"/>
              <a:gd name="connsiteY20" fmla="*/ 1909762 h 2085975"/>
              <a:gd name="connsiteX21" fmla="*/ 1690688 w 2381250"/>
              <a:gd name="connsiteY21" fmla="*/ 1847850 h 2085975"/>
              <a:gd name="connsiteX22" fmla="*/ 1457325 w 2381250"/>
              <a:gd name="connsiteY22" fmla="*/ 1847850 h 2085975"/>
              <a:gd name="connsiteX23" fmla="*/ 1281113 w 2381250"/>
              <a:gd name="connsiteY23" fmla="*/ 1809750 h 2085975"/>
              <a:gd name="connsiteX24" fmla="*/ 1281113 w 2381250"/>
              <a:gd name="connsiteY24" fmla="*/ 1809750 h 2085975"/>
              <a:gd name="connsiteX25" fmla="*/ 990600 w 2381250"/>
              <a:gd name="connsiteY25" fmla="*/ 1795462 h 2085975"/>
              <a:gd name="connsiteX26" fmla="*/ 823913 w 2381250"/>
              <a:gd name="connsiteY26" fmla="*/ 1800225 h 2085975"/>
              <a:gd name="connsiteX27" fmla="*/ 685800 w 2381250"/>
              <a:gd name="connsiteY27" fmla="*/ 1833562 h 2085975"/>
              <a:gd name="connsiteX28" fmla="*/ 438150 w 2381250"/>
              <a:gd name="connsiteY28" fmla="*/ 1909762 h 2085975"/>
              <a:gd name="connsiteX29" fmla="*/ 300038 w 2381250"/>
              <a:gd name="connsiteY29" fmla="*/ 1928812 h 2085975"/>
              <a:gd name="connsiteX30" fmla="*/ 147638 w 2381250"/>
              <a:gd name="connsiteY30" fmla="*/ 2005012 h 2085975"/>
              <a:gd name="connsiteX31" fmla="*/ 0 w 2381250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66925 w 2378986"/>
              <a:gd name="connsiteY7" fmla="*/ 852487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47888 w 2378986"/>
              <a:gd name="connsiteY8" fmla="*/ 919162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147888 w 2378986"/>
              <a:gd name="connsiteY9" fmla="*/ 919162 h 2085975"/>
              <a:gd name="connsiteX10" fmla="*/ 2238375 w 2378986"/>
              <a:gd name="connsiteY10" fmla="*/ 1085850 h 2085975"/>
              <a:gd name="connsiteX11" fmla="*/ 2290763 w 2378986"/>
              <a:gd name="connsiteY11" fmla="*/ 1238250 h 2085975"/>
              <a:gd name="connsiteX12" fmla="*/ 2366963 w 2378986"/>
              <a:gd name="connsiteY12" fmla="*/ 1371600 h 2085975"/>
              <a:gd name="connsiteX13" fmla="*/ 2376488 w 2378986"/>
              <a:gd name="connsiteY13" fmla="*/ 1509712 h 2085975"/>
              <a:gd name="connsiteX14" fmla="*/ 2343150 w 2378986"/>
              <a:gd name="connsiteY14" fmla="*/ 1633537 h 2085975"/>
              <a:gd name="connsiteX15" fmla="*/ 2319338 w 2378986"/>
              <a:gd name="connsiteY15" fmla="*/ 1714500 h 2085975"/>
              <a:gd name="connsiteX16" fmla="*/ 2338388 w 2378986"/>
              <a:gd name="connsiteY16" fmla="*/ 1809750 h 2085975"/>
              <a:gd name="connsiteX17" fmla="*/ 2238375 w 2378986"/>
              <a:gd name="connsiteY17" fmla="*/ 1909762 h 2085975"/>
              <a:gd name="connsiteX18" fmla="*/ 2114550 w 2378986"/>
              <a:gd name="connsiteY18" fmla="*/ 1995487 h 2085975"/>
              <a:gd name="connsiteX19" fmla="*/ 2043113 w 2378986"/>
              <a:gd name="connsiteY19" fmla="*/ 2076450 h 2085975"/>
              <a:gd name="connsiteX20" fmla="*/ 1943100 w 2378986"/>
              <a:gd name="connsiteY20" fmla="*/ 2033587 h 2085975"/>
              <a:gd name="connsiteX21" fmla="*/ 1838325 w 2378986"/>
              <a:gd name="connsiteY21" fmla="*/ 1909762 h 2085975"/>
              <a:gd name="connsiteX22" fmla="*/ 1690688 w 2378986"/>
              <a:gd name="connsiteY22" fmla="*/ 1847850 h 2085975"/>
              <a:gd name="connsiteX23" fmla="*/ 1457325 w 2378986"/>
              <a:gd name="connsiteY23" fmla="*/ 1847850 h 2085975"/>
              <a:gd name="connsiteX24" fmla="*/ 1281113 w 2378986"/>
              <a:gd name="connsiteY24" fmla="*/ 1809750 h 2085975"/>
              <a:gd name="connsiteX25" fmla="*/ 1281113 w 2378986"/>
              <a:gd name="connsiteY25" fmla="*/ 1809750 h 2085975"/>
              <a:gd name="connsiteX26" fmla="*/ 990600 w 2378986"/>
              <a:gd name="connsiteY26" fmla="*/ 1795462 h 2085975"/>
              <a:gd name="connsiteX27" fmla="*/ 823913 w 2378986"/>
              <a:gd name="connsiteY27" fmla="*/ 1800225 h 2085975"/>
              <a:gd name="connsiteX28" fmla="*/ 685800 w 2378986"/>
              <a:gd name="connsiteY28" fmla="*/ 1833562 h 2085975"/>
              <a:gd name="connsiteX29" fmla="*/ 438150 w 2378986"/>
              <a:gd name="connsiteY29" fmla="*/ 1909762 h 2085975"/>
              <a:gd name="connsiteX30" fmla="*/ 300038 w 2378986"/>
              <a:gd name="connsiteY30" fmla="*/ 1928812 h 2085975"/>
              <a:gd name="connsiteX31" fmla="*/ 147638 w 2378986"/>
              <a:gd name="connsiteY31" fmla="*/ 2005012 h 2085975"/>
              <a:gd name="connsiteX32" fmla="*/ 0 w 2378986"/>
              <a:gd name="connsiteY32" fmla="*/ 2085975 h 2085975"/>
              <a:gd name="connsiteX0" fmla="*/ 1804988 w 2378986"/>
              <a:gd name="connsiteY0" fmla="*/ 0 h 2085975"/>
              <a:gd name="connsiteX1" fmla="*/ 1666875 w 2378986"/>
              <a:gd name="connsiteY1" fmla="*/ 319087 h 2085975"/>
              <a:gd name="connsiteX2" fmla="*/ 1662113 w 2378986"/>
              <a:gd name="connsiteY2" fmla="*/ 561976 h 2085975"/>
              <a:gd name="connsiteX3" fmla="*/ 1671638 w 2378986"/>
              <a:gd name="connsiteY3" fmla="*/ 695325 h 2085975"/>
              <a:gd name="connsiteX4" fmla="*/ 1757363 w 2378986"/>
              <a:gd name="connsiteY4" fmla="*/ 752475 h 2085975"/>
              <a:gd name="connsiteX5" fmla="*/ 1871663 w 2378986"/>
              <a:gd name="connsiteY5" fmla="*/ 790575 h 2085975"/>
              <a:gd name="connsiteX6" fmla="*/ 1947863 w 2378986"/>
              <a:gd name="connsiteY6" fmla="*/ 810802 h 2085975"/>
              <a:gd name="connsiteX7" fmla="*/ 2084323 w 2378986"/>
              <a:gd name="connsiteY7" fmla="*/ 866018 h 2085975"/>
              <a:gd name="connsiteX8" fmla="*/ 2154348 w 2378986"/>
              <a:gd name="connsiteY8" fmla="*/ 933425 h 2085975"/>
              <a:gd name="connsiteX9" fmla="*/ 2238375 w 2378986"/>
              <a:gd name="connsiteY9" fmla="*/ 1085850 h 2085975"/>
              <a:gd name="connsiteX10" fmla="*/ 2290763 w 2378986"/>
              <a:gd name="connsiteY10" fmla="*/ 1238250 h 2085975"/>
              <a:gd name="connsiteX11" fmla="*/ 2366963 w 2378986"/>
              <a:gd name="connsiteY11" fmla="*/ 1371600 h 2085975"/>
              <a:gd name="connsiteX12" fmla="*/ 2376488 w 2378986"/>
              <a:gd name="connsiteY12" fmla="*/ 1509712 h 2085975"/>
              <a:gd name="connsiteX13" fmla="*/ 2343150 w 2378986"/>
              <a:gd name="connsiteY13" fmla="*/ 1633537 h 2085975"/>
              <a:gd name="connsiteX14" fmla="*/ 2319338 w 2378986"/>
              <a:gd name="connsiteY14" fmla="*/ 1714500 h 2085975"/>
              <a:gd name="connsiteX15" fmla="*/ 2338388 w 2378986"/>
              <a:gd name="connsiteY15" fmla="*/ 1809750 h 2085975"/>
              <a:gd name="connsiteX16" fmla="*/ 2238375 w 2378986"/>
              <a:gd name="connsiteY16" fmla="*/ 1909762 h 2085975"/>
              <a:gd name="connsiteX17" fmla="*/ 2114550 w 2378986"/>
              <a:gd name="connsiteY17" fmla="*/ 1995487 h 2085975"/>
              <a:gd name="connsiteX18" fmla="*/ 2043113 w 2378986"/>
              <a:gd name="connsiteY18" fmla="*/ 2076450 h 2085975"/>
              <a:gd name="connsiteX19" fmla="*/ 1943100 w 2378986"/>
              <a:gd name="connsiteY19" fmla="*/ 2033587 h 2085975"/>
              <a:gd name="connsiteX20" fmla="*/ 1838325 w 2378986"/>
              <a:gd name="connsiteY20" fmla="*/ 1909762 h 2085975"/>
              <a:gd name="connsiteX21" fmla="*/ 1690688 w 2378986"/>
              <a:gd name="connsiteY21" fmla="*/ 1847850 h 2085975"/>
              <a:gd name="connsiteX22" fmla="*/ 1457325 w 2378986"/>
              <a:gd name="connsiteY22" fmla="*/ 1847850 h 2085975"/>
              <a:gd name="connsiteX23" fmla="*/ 1281113 w 2378986"/>
              <a:gd name="connsiteY23" fmla="*/ 1809750 h 2085975"/>
              <a:gd name="connsiteX24" fmla="*/ 1281113 w 2378986"/>
              <a:gd name="connsiteY24" fmla="*/ 1809750 h 2085975"/>
              <a:gd name="connsiteX25" fmla="*/ 990600 w 2378986"/>
              <a:gd name="connsiteY25" fmla="*/ 1795462 h 2085975"/>
              <a:gd name="connsiteX26" fmla="*/ 823913 w 2378986"/>
              <a:gd name="connsiteY26" fmla="*/ 1800225 h 2085975"/>
              <a:gd name="connsiteX27" fmla="*/ 685800 w 2378986"/>
              <a:gd name="connsiteY27" fmla="*/ 1833562 h 2085975"/>
              <a:gd name="connsiteX28" fmla="*/ 438150 w 2378986"/>
              <a:gd name="connsiteY28" fmla="*/ 1909762 h 2085975"/>
              <a:gd name="connsiteX29" fmla="*/ 300038 w 2378986"/>
              <a:gd name="connsiteY29" fmla="*/ 1928812 h 2085975"/>
              <a:gd name="connsiteX30" fmla="*/ 147638 w 2378986"/>
              <a:gd name="connsiteY30" fmla="*/ 2005012 h 2085975"/>
              <a:gd name="connsiteX31" fmla="*/ 0 w 2378986"/>
              <a:gd name="connsiteY31" fmla="*/ 2085975 h 2085975"/>
              <a:gd name="connsiteX0" fmla="*/ 1879549 w 2378986"/>
              <a:gd name="connsiteY0" fmla="*/ 0 h 2195331"/>
              <a:gd name="connsiteX1" fmla="*/ 1666875 w 2378986"/>
              <a:gd name="connsiteY1" fmla="*/ 428443 h 2195331"/>
              <a:gd name="connsiteX2" fmla="*/ 1662113 w 2378986"/>
              <a:gd name="connsiteY2" fmla="*/ 671332 h 2195331"/>
              <a:gd name="connsiteX3" fmla="*/ 1671638 w 2378986"/>
              <a:gd name="connsiteY3" fmla="*/ 804681 h 2195331"/>
              <a:gd name="connsiteX4" fmla="*/ 1757363 w 2378986"/>
              <a:gd name="connsiteY4" fmla="*/ 861831 h 2195331"/>
              <a:gd name="connsiteX5" fmla="*/ 1871663 w 2378986"/>
              <a:gd name="connsiteY5" fmla="*/ 899931 h 2195331"/>
              <a:gd name="connsiteX6" fmla="*/ 1947863 w 2378986"/>
              <a:gd name="connsiteY6" fmla="*/ 920158 h 2195331"/>
              <a:gd name="connsiteX7" fmla="*/ 2084323 w 2378986"/>
              <a:gd name="connsiteY7" fmla="*/ 975374 h 2195331"/>
              <a:gd name="connsiteX8" fmla="*/ 2154348 w 2378986"/>
              <a:gd name="connsiteY8" fmla="*/ 1042781 h 2195331"/>
              <a:gd name="connsiteX9" fmla="*/ 2238375 w 2378986"/>
              <a:gd name="connsiteY9" fmla="*/ 1195206 h 2195331"/>
              <a:gd name="connsiteX10" fmla="*/ 2290763 w 2378986"/>
              <a:gd name="connsiteY10" fmla="*/ 1347606 h 2195331"/>
              <a:gd name="connsiteX11" fmla="*/ 2366963 w 2378986"/>
              <a:gd name="connsiteY11" fmla="*/ 1480956 h 2195331"/>
              <a:gd name="connsiteX12" fmla="*/ 2376488 w 2378986"/>
              <a:gd name="connsiteY12" fmla="*/ 1619068 h 2195331"/>
              <a:gd name="connsiteX13" fmla="*/ 2343150 w 2378986"/>
              <a:gd name="connsiteY13" fmla="*/ 1742893 h 2195331"/>
              <a:gd name="connsiteX14" fmla="*/ 2319338 w 2378986"/>
              <a:gd name="connsiteY14" fmla="*/ 1823856 h 2195331"/>
              <a:gd name="connsiteX15" fmla="*/ 2338388 w 2378986"/>
              <a:gd name="connsiteY15" fmla="*/ 1919106 h 2195331"/>
              <a:gd name="connsiteX16" fmla="*/ 2238375 w 2378986"/>
              <a:gd name="connsiteY16" fmla="*/ 2019118 h 2195331"/>
              <a:gd name="connsiteX17" fmla="*/ 2114550 w 2378986"/>
              <a:gd name="connsiteY17" fmla="*/ 2104843 h 2195331"/>
              <a:gd name="connsiteX18" fmla="*/ 2043113 w 2378986"/>
              <a:gd name="connsiteY18" fmla="*/ 2185806 h 2195331"/>
              <a:gd name="connsiteX19" fmla="*/ 1943100 w 2378986"/>
              <a:gd name="connsiteY19" fmla="*/ 2142943 h 2195331"/>
              <a:gd name="connsiteX20" fmla="*/ 1838325 w 2378986"/>
              <a:gd name="connsiteY20" fmla="*/ 2019118 h 2195331"/>
              <a:gd name="connsiteX21" fmla="*/ 1690688 w 2378986"/>
              <a:gd name="connsiteY21" fmla="*/ 1957206 h 2195331"/>
              <a:gd name="connsiteX22" fmla="*/ 1457325 w 2378986"/>
              <a:gd name="connsiteY22" fmla="*/ 1957206 h 2195331"/>
              <a:gd name="connsiteX23" fmla="*/ 1281113 w 2378986"/>
              <a:gd name="connsiteY23" fmla="*/ 1919106 h 2195331"/>
              <a:gd name="connsiteX24" fmla="*/ 1281113 w 2378986"/>
              <a:gd name="connsiteY24" fmla="*/ 1919106 h 2195331"/>
              <a:gd name="connsiteX25" fmla="*/ 990600 w 2378986"/>
              <a:gd name="connsiteY25" fmla="*/ 1904818 h 2195331"/>
              <a:gd name="connsiteX26" fmla="*/ 823913 w 2378986"/>
              <a:gd name="connsiteY26" fmla="*/ 1909581 h 2195331"/>
              <a:gd name="connsiteX27" fmla="*/ 685800 w 2378986"/>
              <a:gd name="connsiteY27" fmla="*/ 1942918 h 2195331"/>
              <a:gd name="connsiteX28" fmla="*/ 438150 w 2378986"/>
              <a:gd name="connsiteY28" fmla="*/ 2019118 h 2195331"/>
              <a:gd name="connsiteX29" fmla="*/ 300038 w 2378986"/>
              <a:gd name="connsiteY29" fmla="*/ 2038168 h 2195331"/>
              <a:gd name="connsiteX30" fmla="*/ 147638 w 2378986"/>
              <a:gd name="connsiteY30" fmla="*/ 2114368 h 2195331"/>
              <a:gd name="connsiteX31" fmla="*/ 0 w 2378986"/>
              <a:gd name="connsiteY31" fmla="*/ 2195331 h 21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8986" h="2195331">
                <a:moveTo>
                  <a:pt x="1879549" y="0"/>
                </a:moveTo>
                <a:cubicBezTo>
                  <a:pt x="1837480" y="79375"/>
                  <a:pt x="1703114" y="316554"/>
                  <a:pt x="1666875" y="428443"/>
                </a:cubicBezTo>
                <a:cubicBezTo>
                  <a:pt x="1630636" y="540332"/>
                  <a:pt x="1661319" y="608626"/>
                  <a:pt x="1662113" y="671332"/>
                </a:cubicBezTo>
                <a:cubicBezTo>
                  <a:pt x="1662907" y="734038"/>
                  <a:pt x="1655763" y="772931"/>
                  <a:pt x="1671638" y="804681"/>
                </a:cubicBezTo>
                <a:cubicBezTo>
                  <a:pt x="1687513" y="836431"/>
                  <a:pt x="1724026" y="845956"/>
                  <a:pt x="1757363" y="861831"/>
                </a:cubicBezTo>
                <a:cubicBezTo>
                  <a:pt x="1790700" y="877706"/>
                  <a:pt x="1839913" y="890210"/>
                  <a:pt x="1871663" y="899931"/>
                </a:cubicBezTo>
                <a:cubicBezTo>
                  <a:pt x="1903413" y="909652"/>
                  <a:pt x="1912420" y="907584"/>
                  <a:pt x="1947863" y="920158"/>
                </a:cubicBezTo>
                <a:cubicBezTo>
                  <a:pt x="1983306" y="932732"/>
                  <a:pt x="2049909" y="954937"/>
                  <a:pt x="2084323" y="975374"/>
                </a:cubicBezTo>
                <a:cubicBezTo>
                  <a:pt x="2118737" y="995811"/>
                  <a:pt x="2128673" y="1006142"/>
                  <a:pt x="2154348" y="1042781"/>
                </a:cubicBezTo>
                <a:cubicBezTo>
                  <a:pt x="2180023" y="1079420"/>
                  <a:pt x="2215639" y="1144402"/>
                  <a:pt x="2238375" y="1195206"/>
                </a:cubicBezTo>
                <a:cubicBezTo>
                  <a:pt x="2261111" y="1246010"/>
                  <a:pt x="2269332" y="1299981"/>
                  <a:pt x="2290763" y="1347606"/>
                </a:cubicBezTo>
                <a:cubicBezTo>
                  <a:pt x="2312194" y="1395231"/>
                  <a:pt x="2352676" y="1435712"/>
                  <a:pt x="2366963" y="1480956"/>
                </a:cubicBezTo>
                <a:cubicBezTo>
                  <a:pt x="2381250" y="1526200"/>
                  <a:pt x="2380457" y="1575412"/>
                  <a:pt x="2376488" y="1619068"/>
                </a:cubicBezTo>
                <a:cubicBezTo>
                  <a:pt x="2372519" y="1662724"/>
                  <a:pt x="2352675" y="1708762"/>
                  <a:pt x="2343150" y="1742893"/>
                </a:cubicBezTo>
                <a:cubicBezTo>
                  <a:pt x="2333625" y="1777024"/>
                  <a:pt x="2320132" y="1794487"/>
                  <a:pt x="2319338" y="1823856"/>
                </a:cubicBezTo>
                <a:cubicBezTo>
                  <a:pt x="2318544" y="1853225"/>
                  <a:pt x="2351882" y="1886562"/>
                  <a:pt x="2338388" y="1919106"/>
                </a:cubicBezTo>
                <a:cubicBezTo>
                  <a:pt x="2324894" y="1951650"/>
                  <a:pt x="2275681" y="1988162"/>
                  <a:pt x="2238375" y="2019118"/>
                </a:cubicBezTo>
                <a:cubicBezTo>
                  <a:pt x="2201069" y="2050074"/>
                  <a:pt x="2147094" y="2077062"/>
                  <a:pt x="2114550" y="2104843"/>
                </a:cubicBezTo>
                <a:cubicBezTo>
                  <a:pt x="2082006" y="2132624"/>
                  <a:pt x="2071688" y="2179456"/>
                  <a:pt x="2043113" y="2185806"/>
                </a:cubicBezTo>
                <a:cubicBezTo>
                  <a:pt x="2014538" y="2192156"/>
                  <a:pt x="1977231" y="2170724"/>
                  <a:pt x="1943100" y="2142943"/>
                </a:cubicBezTo>
                <a:cubicBezTo>
                  <a:pt x="1908969" y="2115162"/>
                  <a:pt x="1880394" y="2050074"/>
                  <a:pt x="1838325" y="2019118"/>
                </a:cubicBezTo>
                <a:cubicBezTo>
                  <a:pt x="1796256" y="1988162"/>
                  <a:pt x="1754188" y="1967525"/>
                  <a:pt x="1690688" y="1957206"/>
                </a:cubicBezTo>
                <a:cubicBezTo>
                  <a:pt x="1627188" y="1946887"/>
                  <a:pt x="1525587" y="1963556"/>
                  <a:pt x="1457325" y="1957206"/>
                </a:cubicBezTo>
                <a:cubicBezTo>
                  <a:pt x="1389062" y="1950856"/>
                  <a:pt x="1281113" y="1919106"/>
                  <a:pt x="1281113" y="1919106"/>
                </a:cubicBezTo>
                <a:lnTo>
                  <a:pt x="1281113" y="1919106"/>
                </a:lnTo>
                <a:cubicBezTo>
                  <a:pt x="1232694" y="1916725"/>
                  <a:pt x="1066800" y="1906405"/>
                  <a:pt x="990600" y="1904818"/>
                </a:cubicBezTo>
                <a:cubicBezTo>
                  <a:pt x="914400" y="1903231"/>
                  <a:pt x="874713" y="1903231"/>
                  <a:pt x="823913" y="1909581"/>
                </a:cubicBezTo>
                <a:cubicBezTo>
                  <a:pt x="773113" y="1915931"/>
                  <a:pt x="750094" y="1924662"/>
                  <a:pt x="685800" y="1942918"/>
                </a:cubicBezTo>
                <a:cubicBezTo>
                  <a:pt x="621506" y="1961174"/>
                  <a:pt x="502443" y="2003243"/>
                  <a:pt x="438150" y="2019118"/>
                </a:cubicBezTo>
                <a:cubicBezTo>
                  <a:pt x="373857" y="2034993"/>
                  <a:pt x="348457" y="2022293"/>
                  <a:pt x="300038" y="2038168"/>
                </a:cubicBezTo>
                <a:cubicBezTo>
                  <a:pt x="251619" y="2054043"/>
                  <a:pt x="197644" y="2088174"/>
                  <a:pt x="147638" y="2114368"/>
                </a:cubicBezTo>
                <a:cubicBezTo>
                  <a:pt x="97632" y="2140562"/>
                  <a:pt x="48816" y="2167946"/>
                  <a:pt x="0" y="2195331"/>
                </a:cubicBezTo>
              </a:path>
            </a:pathLst>
          </a:custGeom>
          <a:noFill/>
          <a:ln>
            <a:solidFill>
              <a:srgbClr val="FFC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1539489" y="2176050"/>
            <a:ext cx="3384550" cy="1736725"/>
          </a:xfrm>
          <a:custGeom>
            <a:avLst/>
            <a:gdLst>
              <a:gd name="connsiteX0" fmla="*/ 0 w 3384550"/>
              <a:gd name="connsiteY0" fmla="*/ 0 h 1736725"/>
              <a:gd name="connsiteX1" fmla="*/ 587375 w 3384550"/>
              <a:gd name="connsiteY1" fmla="*/ 177800 h 1736725"/>
              <a:gd name="connsiteX2" fmla="*/ 1571625 w 3384550"/>
              <a:gd name="connsiteY2" fmla="*/ 438150 h 1736725"/>
              <a:gd name="connsiteX3" fmla="*/ 2085975 w 3384550"/>
              <a:gd name="connsiteY3" fmla="*/ 581025 h 1736725"/>
              <a:gd name="connsiteX4" fmla="*/ 2622550 w 3384550"/>
              <a:gd name="connsiteY4" fmla="*/ 717550 h 1736725"/>
              <a:gd name="connsiteX5" fmla="*/ 2936875 w 3384550"/>
              <a:gd name="connsiteY5" fmla="*/ 1000125 h 1736725"/>
              <a:gd name="connsiteX6" fmla="*/ 3143250 w 3384550"/>
              <a:gd name="connsiteY6" fmla="*/ 1495425 h 1736725"/>
              <a:gd name="connsiteX7" fmla="*/ 3384550 w 3384550"/>
              <a:gd name="connsiteY7" fmla="*/ 1736725 h 17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550" h="1736725">
                <a:moveTo>
                  <a:pt x="0" y="0"/>
                </a:moveTo>
                <a:cubicBezTo>
                  <a:pt x="162718" y="52387"/>
                  <a:pt x="325437" y="104775"/>
                  <a:pt x="587375" y="177800"/>
                </a:cubicBezTo>
                <a:cubicBezTo>
                  <a:pt x="849313" y="250825"/>
                  <a:pt x="1571625" y="438150"/>
                  <a:pt x="1571625" y="438150"/>
                </a:cubicBezTo>
                <a:lnTo>
                  <a:pt x="2085975" y="581025"/>
                </a:lnTo>
                <a:cubicBezTo>
                  <a:pt x="2261129" y="627592"/>
                  <a:pt x="2480733" y="647700"/>
                  <a:pt x="2622550" y="717550"/>
                </a:cubicBezTo>
                <a:cubicBezTo>
                  <a:pt x="2764367" y="787400"/>
                  <a:pt x="2850092" y="870479"/>
                  <a:pt x="2936875" y="1000125"/>
                </a:cubicBezTo>
                <a:cubicBezTo>
                  <a:pt x="3023658" y="1129771"/>
                  <a:pt x="3068638" y="1372658"/>
                  <a:pt x="3143250" y="1495425"/>
                </a:cubicBezTo>
                <a:cubicBezTo>
                  <a:pt x="3217862" y="1618192"/>
                  <a:pt x="3301206" y="1677458"/>
                  <a:pt x="3384550" y="1736725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6693217" y="3390901"/>
            <a:ext cx="2425381" cy="1724501"/>
          </a:xfrm>
          <a:custGeom>
            <a:avLst/>
            <a:gdLst>
              <a:gd name="connsiteX0" fmla="*/ 1320800 w 1320800"/>
              <a:gd name="connsiteY0" fmla="*/ 0 h 1016000"/>
              <a:gd name="connsiteX1" fmla="*/ 1041400 w 1320800"/>
              <a:gd name="connsiteY1" fmla="*/ 133350 h 1016000"/>
              <a:gd name="connsiteX2" fmla="*/ 590550 w 1320800"/>
              <a:gd name="connsiteY2" fmla="*/ 425450 h 1016000"/>
              <a:gd name="connsiteX3" fmla="*/ 139700 w 1320800"/>
              <a:gd name="connsiteY3" fmla="*/ 831850 h 1016000"/>
              <a:gd name="connsiteX4" fmla="*/ 0 w 1320800"/>
              <a:gd name="connsiteY4" fmla="*/ 1016000 h 1016000"/>
              <a:gd name="connsiteX0" fmla="*/ 1328117 w 1328117"/>
              <a:gd name="connsiteY0" fmla="*/ 0 h 1027042"/>
              <a:gd name="connsiteX1" fmla="*/ 1048717 w 1328117"/>
              <a:gd name="connsiteY1" fmla="*/ 133350 h 1027042"/>
              <a:gd name="connsiteX2" fmla="*/ 597867 w 1328117"/>
              <a:gd name="connsiteY2" fmla="*/ 425450 h 1027042"/>
              <a:gd name="connsiteX3" fmla="*/ 147017 w 1328117"/>
              <a:gd name="connsiteY3" fmla="*/ 831850 h 1027042"/>
              <a:gd name="connsiteX4" fmla="*/ 7317 w 1328117"/>
              <a:gd name="connsiteY4" fmla="*/ 1016000 h 1027042"/>
              <a:gd name="connsiteX5" fmla="*/ 20017 w 1328117"/>
              <a:gd name="connsiteY5" fmla="*/ 1005840 h 1027042"/>
              <a:gd name="connsiteX0" fmla="*/ 1772932 w 1772932"/>
              <a:gd name="connsiteY0" fmla="*/ 0 h 1463047"/>
              <a:gd name="connsiteX1" fmla="*/ 1493532 w 1772932"/>
              <a:gd name="connsiteY1" fmla="*/ 133350 h 1463047"/>
              <a:gd name="connsiteX2" fmla="*/ 1042682 w 1772932"/>
              <a:gd name="connsiteY2" fmla="*/ 425450 h 1463047"/>
              <a:gd name="connsiteX3" fmla="*/ 591832 w 1772932"/>
              <a:gd name="connsiteY3" fmla="*/ 831850 h 1463047"/>
              <a:gd name="connsiteX4" fmla="*/ 452132 w 1772932"/>
              <a:gd name="connsiteY4" fmla="*/ 1016000 h 1463047"/>
              <a:gd name="connsiteX5" fmla="*/ 12 w 1772932"/>
              <a:gd name="connsiteY5" fmla="*/ 1463040 h 1463047"/>
              <a:gd name="connsiteX0" fmla="*/ 1811134 w 1811134"/>
              <a:gd name="connsiteY0" fmla="*/ 0 h 1496154"/>
              <a:gd name="connsiteX1" fmla="*/ 1531734 w 1811134"/>
              <a:gd name="connsiteY1" fmla="*/ 133350 h 1496154"/>
              <a:gd name="connsiteX2" fmla="*/ 1080884 w 1811134"/>
              <a:gd name="connsiteY2" fmla="*/ 425450 h 1496154"/>
              <a:gd name="connsiteX3" fmla="*/ 630034 w 1811134"/>
              <a:gd name="connsiteY3" fmla="*/ 831850 h 1496154"/>
              <a:gd name="connsiteX4" fmla="*/ 490334 w 1811134"/>
              <a:gd name="connsiteY4" fmla="*/ 1016000 h 1496154"/>
              <a:gd name="connsiteX5" fmla="*/ 38214 w 1811134"/>
              <a:gd name="connsiteY5" fmla="*/ 1463040 h 1496154"/>
              <a:gd name="connsiteX6" fmla="*/ 22975 w 1811134"/>
              <a:gd name="connsiteY6" fmla="*/ 1463040 h 1496154"/>
              <a:gd name="connsiteX0" fmla="*/ 2534919 w 2534919"/>
              <a:gd name="connsiteY0" fmla="*/ 0 h 1722120"/>
              <a:gd name="connsiteX1" fmla="*/ 2255519 w 2534919"/>
              <a:gd name="connsiteY1" fmla="*/ 133350 h 1722120"/>
              <a:gd name="connsiteX2" fmla="*/ 1804669 w 2534919"/>
              <a:gd name="connsiteY2" fmla="*/ 425450 h 1722120"/>
              <a:gd name="connsiteX3" fmla="*/ 1353819 w 2534919"/>
              <a:gd name="connsiteY3" fmla="*/ 831850 h 1722120"/>
              <a:gd name="connsiteX4" fmla="*/ 1214119 w 2534919"/>
              <a:gd name="connsiteY4" fmla="*/ 1016000 h 1722120"/>
              <a:gd name="connsiteX5" fmla="*/ 761999 w 2534919"/>
              <a:gd name="connsiteY5" fmla="*/ 1463040 h 1722120"/>
              <a:gd name="connsiteX6" fmla="*/ 0 w 2534919"/>
              <a:gd name="connsiteY6" fmla="*/ 1722120 h 1722120"/>
              <a:gd name="connsiteX0" fmla="*/ 2534919 w 2534919"/>
              <a:gd name="connsiteY0" fmla="*/ 0 h 1722120"/>
              <a:gd name="connsiteX1" fmla="*/ 2255519 w 2534919"/>
              <a:gd name="connsiteY1" fmla="*/ 133350 h 1722120"/>
              <a:gd name="connsiteX2" fmla="*/ 1804669 w 2534919"/>
              <a:gd name="connsiteY2" fmla="*/ 425450 h 1722120"/>
              <a:gd name="connsiteX3" fmla="*/ 1353819 w 2534919"/>
              <a:gd name="connsiteY3" fmla="*/ 831850 h 1722120"/>
              <a:gd name="connsiteX4" fmla="*/ 1214119 w 2534919"/>
              <a:gd name="connsiteY4" fmla="*/ 1016000 h 1722120"/>
              <a:gd name="connsiteX5" fmla="*/ 761999 w 2534919"/>
              <a:gd name="connsiteY5" fmla="*/ 1463040 h 1722120"/>
              <a:gd name="connsiteX6" fmla="*/ 350521 w 2534919"/>
              <a:gd name="connsiteY6" fmla="*/ 1691639 h 1722120"/>
              <a:gd name="connsiteX7" fmla="*/ 0 w 2534919"/>
              <a:gd name="connsiteY7" fmla="*/ 1722120 h 1722120"/>
              <a:gd name="connsiteX0" fmla="*/ 2534919 w 2534919"/>
              <a:gd name="connsiteY0" fmla="*/ 0 h 1722120"/>
              <a:gd name="connsiteX1" fmla="*/ 2255519 w 2534919"/>
              <a:gd name="connsiteY1" fmla="*/ 133350 h 1722120"/>
              <a:gd name="connsiteX2" fmla="*/ 1804669 w 2534919"/>
              <a:gd name="connsiteY2" fmla="*/ 425450 h 1722120"/>
              <a:gd name="connsiteX3" fmla="*/ 1353819 w 2534919"/>
              <a:gd name="connsiteY3" fmla="*/ 831850 h 1722120"/>
              <a:gd name="connsiteX4" fmla="*/ 1214119 w 2534919"/>
              <a:gd name="connsiteY4" fmla="*/ 1016000 h 1722120"/>
              <a:gd name="connsiteX5" fmla="*/ 975361 w 2534919"/>
              <a:gd name="connsiteY5" fmla="*/ 1303019 h 1722120"/>
              <a:gd name="connsiteX6" fmla="*/ 761999 w 2534919"/>
              <a:gd name="connsiteY6" fmla="*/ 1463040 h 1722120"/>
              <a:gd name="connsiteX7" fmla="*/ 350521 w 2534919"/>
              <a:gd name="connsiteY7" fmla="*/ 1691639 h 1722120"/>
              <a:gd name="connsiteX8" fmla="*/ 0 w 2534919"/>
              <a:gd name="connsiteY8" fmla="*/ 1722120 h 1722120"/>
              <a:gd name="connsiteX0" fmla="*/ 2425381 w 2425381"/>
              <a:gd name="connsiteY0" fmla="*/ 0 h 1724501"/>
              <a:gd name="connsiteX1" fmla="*/ 2145981 w 2425381"/>
              <a:gd name="connsiteY1" fmla="*/ 133350 h 1724501"/>
              <a:gd name="connsiteX2" fmla="*/ 1695131 w 2425381"/>
              <a:gd name="connsiteY2" fmla="*/ 425450 h 1724501"/>
              <a:gd name="connsiteX3" fmla="*/ 1244281 w 2425381"/>
              <a:gd name="connsiteY3" fmla="*/ 831850 h 1724501"/>
              <a:gd name="connsiteX4" fmla="*/ 1104581 w 2425381"/>
              <a:gd name="connsiteY4" fmla="*/ 1016000 h 1724501"/>
              <a:gd name="connsiteX5" fmla="*/ 865823 w 2425381"/>
              <a:gd name="connsiteY5" fmla="*/ 1303019 h 1724501"/>
              <a:gd name="connsiteX6" fmla="*/ 652461 w 2425381"/>
              <a:gd name="connsiteY6" fmla="*/ 1463040 h 1724501"/>
              <a:gd name="connsiteX7" fmla="*/ 240983 w 2425381"/>
              <a:gd name="connsiteY7" fmla="*/ 1691639 h 1724501"/>
              <a:gd name="connsiteX8" fmla="*/ 0 w 2425381"/>
              <a:gd name="connsiteY8" fmla="*/ 1724501 h 1724501"/>
              <a:gd name="connsiteX0" fmla="*/ 2425381 w 2425381"/>
              <a:gd name="connsiteY0" fmla="*/ 0 h 1724501"/>
              <a:gd name="connsiteX1" fmla="*/ 2145981 w 2425381"/>
              <a:gd name="connsiteY1" fmla="*/ 133350 h 1724501"/>
              <a:gd name="connsiteX2" fmla="*/ 1695131 w 2425381"/>
              <a:gd name="connsiteY2" fmla="*/ 425450 h 1724501"/>
              <a:gd name="connsiteX3" fmla="*/ 1244281 w 2425381"/>
              <a:gd name="connsiteY3" fmla="*/ 831850 h 1724501"/>
              <a:gd name="connsiteX4" fmla="*/ 1104581 w 2425381"/>
              <a:gd name="connsiteY4" fmla="*/ 1016000 h 1724501"/>
              <a:gd name="connsiteX5" fmla="*/ 865823 w 2425381"/>
              <a:gd name="connsiteY5" fmla="*/ 1303019 h 1724501"/>
              <a:gd name="connsiteX6" fmla="*/ 652461 w 2425381"/>
              <a:gd name="connsiteY6" fmla="*/ 1463040 h 1724501"/>
              <a:gd name="connsiteX7" fmla="*/ 240983 w 2425381"/>
              <a:gd name="connsiteY7" fmla="*/ 1691639 h 1724501"/>
              <a:gd name="connsiteX8" fmla="*/ 0 w 2425381"/>
              <a:gd name="connsiteY8" fmla="*/ 1724501 h 17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381" h="1724501">
                <a:moveTo>
                  <a:pt x="2425381" y="0"/>
                </a:moveTo>
                <a:cubicBezTo>
                  <a:pt x="2346535" y="31221"/>
                  <a:pt x="2267689" y="62442"/>
                  <a:pt x="2145981" y="133350"/>
                </a:cubicBezTo>
                <a:cubicBezTo>
                  <a:pt x="2024273" y="204258"/>
                  <a:pt x="1845414" y="309033"/>
                  <a:pt x="1695131" y="425450"/>
                </a:cubicBezTo>
                <a:cubicBezTo>
                  <a:pt x="1544848" y="541867"/>
                  <a:pt x="1342706" y="733425"/>
                  <a:pt x="1244281" y="831850"/>
                </a:cubicBezTo>
                <a:cubicBezTo>
                  <a:pt x="1145856" y="930275"/>
                  <a:pt x="1168927" y="942552"/>
                  <a:pt x="1104581" y="1016000"/>
                </a:cubicBezTo>
                <a:cubicBezTo>
                  <a:pt x="1040235" y="1089448"/>
                  <a:pt x="941176" y="1228512"/>
                  <a:pt x="865823" y="1303019"/>
                </a:cubicBezTo>
                <a:cubicBezTo>
                  <a:pt x="790470" y="1377526"/>
                  <a:pt x="755331" y="1393190"/>
                  <a:pt x="652461" y="1463040"/>
                </a:cubicBezTo>
                <a:cubicBezTo>
                  <a:pt x="503448" y="1562947"/>
                  <a:pt x="367983" y="1648459"/>
                  <a:pt x="240983" y="1691639"/>
                </a:cubicBezTo>
                <a:cubicBezTo>
                  <a:pt x="113983" y="1734819"/>
                  <a:pt x="62865" y="1721009"/>
                  <a:pt x="0" y="172450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44450" y="1927419"/>
            <a:ext cx="1492250" cy="371281"/>
          </a:xfrm>
          <a:custGeom>
            <a:avLst/>
            <a:gdLst>
              <a:gd name="connsiteX0" fmla="*/ 1492250 w 1492250"/>
              <a:gd name="connsiteY0" fmla="*/ 225231 h 371281"/>
              <a:gd name="connsiteX1" fmla="*/ 1162050 w 1492250"/>
              <a:gd name="connsiteY1" fmla="*/ 85531 h 371281"/>
              <a:gd name="connsiteX2" fmla="*/ 889000 w 1492250"/>
              <a:gd name="connsiteY2" fmla="*/ 2981 h 371281"/>
              <a:gd name="connsiteX3" fmla="*/ 654050 w 1492250"/>
              <a:gd name="connsiteY3" fmla="*/ 53781 h 371281"/>
              <a:gd name="connsiteX4" fmla="*/ 0 w 1492250"/>
              <a:gd name="connsiteY4" fmla="*/ 371281 h 37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0" h="371281">
                <a:moveTo>
                  <a:pt x="1492250" y="225231"/>
                </a:moveTo>
                <a:cubicBezTo>
                  <a:pt x="1377421" y="173902"/>
                  <a:pt x="1262592" y="122573"/>
                  <a:pt x="1162050" y="85531"/>
                </a:cubicBezTo>
                <a:cubicBezTo>
                  <a:pt x="1061508" y="48489"/>
                  <a:pt x="973667" y="8273"/>
                  <a:pt x="889000" y="2981"/>
                </a:cubicBezTo>
                <a:cubicBezTo>
                  <a:pt x="804333" y="-2311"/>
                  <a:pt x="802217" y="-7602"/>
                  <a:pt x="654050" y="53781"/>
                </a:cubicBezTo>
                <a:cubicBezTo>
                  <a:pt x="505883" y="115164"/>
                  <a:pt x="252941" y="243222"/>
                  <a:pt x="0" y="37128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348422" y="2419299"/>
            <a:ext cx="983218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VILA OLIMPIA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4801485" y="3749875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064833" y="3457765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GRANJA JULIETA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7667280" y="428872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6678488" y="3810526"/>
            <a:ext cx="109679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SANTO AMARO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2590686" y="2378063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319543" y="1883572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BERRINI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20788599">
            <a:off x="8722824" y="3117861"/>
            <a:ext cx="3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</a:t>
            </a:r>
            <a:endParaRPr lang="pt-BR" sz="2400" dirty="0">
              <a:ln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4146822" y="2822469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4410170" y="2530359"/>
            <a:ext cx="9000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MORUMBI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144821" y="4365104"/>
            <a:ext cx="1096792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TRAVESSIA PARA CICLISTAS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(Ponte João Dias)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94263" y="2757853"/>
            <a:ext cx="1541337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TRAVESSIA PARA CICLISTAS</a:t>
            </a:r>
          </a:p>
          <a:p>
            <a:pPr algn="ctr"/>
            <a:r>
              <a:rPr lang="pt-B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(Ponte Cidade Jardim)</a:t>
            </a: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108272" y="50714"/>
            <a:ext cx="8293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cap="all" dirty="0" smtClean="0">
                <a:solidFill>
                  <a:schemeClr val="bg1"/>
                </a:solidFill>
                <a:cs typeface="Arial" pitchFamily="34" charset="0"/>
              </a:rPr>
              <a:t>Alternativa Permanente durante a </a:t>
            </a:r>
          </a:p>
          <a:p>
            <a:pPr algn="l"/>
            <a:r>
              <a:rPr lang="pt-BR" sz="2800" b="1" cap="all" dirty="0" smtClean="0">
                <a:solidFill>
                  <a:schemeClr val="bg1"/>
                </a:solidFill>
                <a:cs typeface="Arial" pitchFamily="34" charset="0"/>
              </a:rPr>
              <a:t>execução da obra – 24 MESES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237054" y="5827330"/>
            <a:ext cx="6143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TRAJETO PARA CICLISTAS PELA MARGEM OPOSTA DO RIO PINHEIROS</a:t>
            </a:r>
          </a:p>
          <a:p>
            <a:r>
              <a:rPr lang="pt-BR" sz="1500" b="1" dirty="0" smtClean="0">
                <a:solidFill>
                  <a:schemeClr val="tx2">
                    <a:lumMod val="75000"/>
                  </a:schemeClr>
                </a:solidFill>
              </a:rPr>
              <a:t>(trajeto válido para os dois sentidos)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732999" y="5989913"/>
            <a:ext cx="504056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vre 27"/>
          <p:cNvSpPr/>
          <p:nvPr/>
        </p:nvSpPr>
        <p:spPr>
          <a:xfrm>
            <a:off x="1080134" y="2065020"/>
            <a:ext cx="5330666" cy="3099912"/>
          </a:xfrm>
          <a:custGeom>
            <a:avLst/>
            <a:gdLst>
              <a:gd name="connsiteX0" fmla="*/ 4701540 w 4701540"/>
              <a:gd name="connsiteY0" fmla="*/ 2948940 h 2948940"/>
              <a:gd name="connsiteX1" fmla="*/ 4373880 w 4701540"/>
              <a:gd name="connsiteY1" fmla="*/ 2827020 h 2948940"/>
              <a:gd name="connsiteX2" fmla="*/ 4069080 w 4701540"/>
              <a:gd name="connsiteY2" fmla="*/ 2575560 h 2948940"/>
              <a:gd name="connsiteX3" fmla="*/ 3398520 w 4701540"/>
              <a:gd name="connsiteY3" fmla="*/ 1996440 h 2948940"/>
              <a:gd name="connsiteX4" fmla="*/ 3101340 w 4701540"/>
              <a:gd name="connsiteY4" fmla="*/ 1752600 h 2948940"/>
              <a:gd name="connsiteX5" fmla="*/ 2834640 w 4701540"/>
              <a:gd name="connsiteY5" fmla="*/ 1432560 h 2948940"/>
              <a:gd name="connsiteX6" fmla="*/ 2712720 w 4701540"/>
              <a:gd name="connsiteY6" fmla="*/ 1150620 h 2948940"/>
              <a:gd name="connsiteX7" fmla="*/ 2606040 w 4701540"/>
              <a:gd name="connsiteY7" fmla="*/ 906780 h 2948940"/>
              <a:gd name="connsiteX8" fmla="*/ 2270760 w 4701540"/>
              <a:gd name="connsiteY8" fmla="*/ 662940 h 2948940"/>
              <a:gd name="connsiteX9" fmla="*/ 1813560 w 4701540"/>
              <a:gd name="connsiteY9" fmla="*/ 571500 h 2948940"/>
              <a:gd name="connsiteX10" fmla="*/ 1234440 w 4701540"/>
              <a:gd name="connsiteY10" fmla="*/ 449580 h 2948940"/>
              <a:gd name="connsiteX11" fmla="*/ 731520 w 4701540"/>
              <a:gd name="connsiteY11" fmla="*/ 304800 h 2948940"/>
              <a:gd name="connsiteX12" fmla="*/ 182880 w 4701540"/>
              <a:gd name="connsiteY12" fmla="*/ 137160 h 2948940"/>
              <a:gd name="connsiteX13" fmla="*/ 53340 w 4701540"/>
              <a:gd name="connsiteY13" fmla="*/ 60960 h 2948940"/>
              <a:gd name="connsiteX14" fmla="*/ 0 w 4701540"/>
              <a:gd name="connsiteY14" fmla="*/ 0 h 2948940"/>
              <a:gd name="connsiteX0" fmla="*/ 4777740 w 4777740"/>
              <a:gd name="connsiteY0" fmla="*/ 2901315 h 2901315"/>
              <a:gd name="connsiteX1" fmla="*/ 4450080 w 4777740"/>
              <a:gd name="connsiteY1" fmla="*/ 2779395 h 2901315"/>
              <a:gd name="connsiteX2" fmla="*/ 4145280 w 4777740"/>
              <a:gd name="connsiteY2" fmla="*/ 2527935 h 2901315"/>
              <a:gd name="connsiteX3" fmla="*/ 3474720 w 4777740"/>
              <a:gd name="connsiteY3" fmla="*/ 1948815 h 2901315"/>
              <a:gd name="connsiteX4" fmla="*/ 3177540 w 4777740"/>
              <a:gd name="connsiteY4" fmla="*/ 1704975 h 2901315"/>
              <a:gd name="connsiteX5" fmla="*/ 2910840 w 4777740"/>
              <a:gd name="connsiteY5" fmla="*/ 1384935 h 2901315"/>
              <a:gd name="connsiteX6" fmla="*/ 2788920 w 4777740"/>
              <a:gd name="connsiteY6" fmla="*/ 1102995 h 2901315"/>
              <a:gd name="connsiteX7" fmla="*/ 2682240 w 4777740"/>
              <a:gd name="connsiteY7" fmla="*/ 859155 h 2901315"/>
              <a:gd name="connsiteX8" fmla="*/ 2346960 w 4777740"/>
              <a:gd name="connsiteY8" fmla="*/ 615315 h 2901315"/>
              <a:gd name="connsiteX9" fmla="*/ 1889760 w 4777740"/>
              <a:gd name="connsiteY9" fmla="*/ 523875 h 2901315"/>
              <a:gd name="connsiteX10" fmla="*/ 1310640 w 4777740"/>
              <a:gd name="connsiteY10" fmla="*/ 401955 h 2901315"/>
              <a:gd name="connsiteX11" fmla="*/ 807720 w 4777740"/>
              <a:gd name="connsiteY11" fmla="*/ 257175 h 2901315"/>
              <a:gd name="connsiteX12" fmla="*/ 259080 w 4777740"/>
              <a:gd name="connsiteY12" fmla="*/ 89535 h 2901315"/>
              <a:gd name="connsiteX13" fmla="*/ 129540 w 4777740"/>
              <a:gd name="connsiteY13" fmla="*/ 13335 h 2901315"/>
              <a:gd name="connsiteX14" fmla="*/ 0 w 4777740"/>
              <a:gd name="connsiteY14" fmla="*/ 0 h 2901315"/>
              <a:gd name="connsiteX0" fmla="*/ 4777740 w 4777740"/>
              <a:gd name="connsiteY0" fmla="*/ 2901315 h 2901315"/>
              <a:gd name="connsiteX1" fmla="*/ 4450080 w 4777740"/>
              <a:gd name="connsiteY1" fmla="*/ 2779395 h 2901315"/>
              <a:gd name="connsiteX2" fmla="*/ 4145280 w 4777740"/>
              <a:gd name="connsiteY2" fmla="*/ 2527935 h 2901315"/>
              <a:gd name="connsiteX3" fmla="*/ 3474720 w 4777740"/>
              <a:gd name="connsiteY3" fmla="*/ 1948815 h 2901315"/>
              <a:gd name="connsiteX4" fmla="*/ 3177540 w 4777740"/>
              <a:gd name="connsiteY4" fmla="*/ 1704975 h 2901315"/>
              <a:gd name="connsiteX5" fmla="*/ 2910840 w 4777740"/>
              <a:gd name="connsiteY5" fmla="*/ 1384935 h 2901315"/>
              <a:gd name="connsiteX6" fmla="*/ 2788920 w 4777740"/>
              <a:gd name="connsiteY6" fmla="*/ 1102995 h 2901315"/>
              <a:gd name="connsiteX7" fmla="*/ 2682240 w 4777740"/>
              <a:gd name="connsiteY7" fmla="*/ 859155 h 2901315"/>
              <a:gd name="connsiteX8" fmla="*/ 2346960 w 4777740"/>
              <a:gd name="connsiteY8" fmla="*/ 615315 h 2901315"/>
              <a:gd name="connsiteX9" fmla="*/ 1889760 w 4777740"/>
              <a:gd name="connsiteY9" fmla="*/ 523875 h 2901315"/>
              <a:gd name="connsiteX10" fmla="*/ 1310640 w 4777740"/>
              <a:gd name="connsiteY10" fmla="*/ 401955 h 2901315"/>
              <a:gd name="connsiteX11" fmla="*/ 807720 w 4777740"/>
              <a:gd name="connsiteY11" fmla="*/ 257175 h 2901315"/>
              <a:gd name="connsiteX12" fmla="*/ 259080 w 4777740"/>
              <a:gd name="connsiteY12" fmla="*/ 89535 h 2901315"/>
              <a:gd name="connsiteX13" fmla="*/ 123190 w 4777740"/>
              <a:gd name="connsiteY13" fmla="*/ 45085 h 2901315"/>
              <a:gd name="connsiteX14" fmla="*/ 0 w 4777740"/>
              <a:gd name="connsiteY14" fmla="*/ 0 h 2901315"/>
              <a:gd name="connsiteX0" fmla="*/ 4703921 w 4703921"/>
              <a:gd name="connsiteY0" fmla="*/ 2884647 h 2884647"/>
              <a:gd name="connsiteX1" fmla="*/ 4450080 w 4703921"/>
              <a:gd name="connsiteY1" fmla="*/ 2779395 h 2884647"/>
              <a:gd name="connsiteX2" fmla="*/ 4145280 w 4703921"/>
              <a:gd name="connsiteY2" fmla="*/ 2527935 h 2884647"/>
              <a:gd name="connsiteX3" fmla="*/ 3474720 w 4703921"/>
              <a:gd name="connsiteY3" fmla="*/ 1948815 h 2884647"/>
              <a:gd name="connsiteX4" fmla="*/ 3177540 w 4703921"/>
              <a:gd name="connsiteY4" fmla="*/ 1704975 h 2884647"/>
              <a:gd name="connsiteX5" fmla="*/ 2910840 w 4703921"/>
              <a:gd name="connsiteY5" fmla="*/ 1384935 h 2884647"/>
              <a:gd name="connsiteX6" fmla="*/ 2788920 w 4703921"/>
              <a:gd name="connsiteY6" fmla="*/ 1102995 h 2884647"/>
              <a:gd name="connsiteX7" fmla="*/ 2682240 w 4703921"/>
              <a:gd name="connsiteY7" fmla="*/ 859155 h 2884647"/>
              <a:gd name="connsiteX8" fmla="*/ 2346960 w 4703921"/>
              <a:gd name="connsiteY8" fmla="*/ 615315 h 2884647"/>
              <a:gd name="connsiteX9" fmla="*/ 1889760 w 4703921"/>
              <a:gd name="connsiteY9" fmla="*/ 523875 h 2884647"/>
              <a:gd name="connsiteX10" fmla="*/ 1310640 w 4703921"/>
              <a:gd name="connsiteY10" fmla="*/ 401955 h 2884647"/>
              <a:gd name="connsiteX11" fmla="*/ 807720 w 4703921"/>
              <a:gd name="connsiteY11" fmla="*/ 257175 h 2884647"/>
              <a:gd name="connsiteX12" fmla="*/ 259080 w 4703921"/>
              <a:gd name="connsiteY12" fmla="*/ 89535 h 2884647"/>
              <a:gd name="connsiteX13" fmla="*/ 123190 w 4703921"/>
              <a:gd name="connsiteY13" fmla="*/ 45085 h 2884647"/>
              <a:gd name="connsiteX14" fmla="*/ 0 w 4703921"/>
              <a:gd name="connsiteY14" fmla="*/ 0 h 2884647"/>
              <a:gd name="connsiteX0" fmla="*/ 4580731 w 4580731"/>
              <a:gd name="connsiteY0" fmla="*/ 2839562 h 2839562"/>
              <a:gd name="connsiteX1" fmla="*/ 4326890 w 4580731"/>
              <a:gd name="connsiteY1" fmla="*/ 2734310 h 2839562"/>
              <a:gd name="connsiteX2" fmla="*/ 4022090 w 4580731"/>
              <a:gd name="connsiteY2" fmla="*/ 2482850 h 2839562"/>
              <a:gd name="connsiteX3" fmla="*/ 3351530 w 4580731"/>
              <a:gd name="connsiteY3" fmla="*/ 1903730 h 2839562"/>
              <a:gd name="connsiteX4" fmla="*/ 3054350 w 4580731"/>
              <a:gd name="connsiteY4" fmla="*/ 1659890 h 2839562"/>
              <a:gd name="connsiteX5" fmla="*/ 2787650 w 4580731"/>
              <a:gd name="connsiteY5" fmla="*/ 1339850 h 2839562"/>
              <a:gd name="connsiteX6" fmla="*/ 2665730 w 4580731"/>
              <a:gd name="connsiteY6" fmla="*/ 1057910 h 2839562"/>
              <a:gd name="connsiteX7" fmla="*/ 2559050 w 4580731"/>
              <a:gd name="connsiteY7" fmla="*/ 814070 h 2839562"/>
              <a:gd name="connsiteX8" fmla="*/ 2223770 w 4580731"/>
              <a:gd name="connsiteY8" fmla="*/ 570230 h 2839562"/>
              <a:gd name="connsiteX9" fmla="*/ 1766570 w 4580731"/>
              <a:gd name="connsiteY9" fmla="*/ 478790 h 2839562"/>
              <a:gd name="connsiteX10" fmla="*/ 1187450 w 4580731"/>
              <a:gd name="connsiteY10" fmla="*/ 356870 h 2839562"/>
              <a:gd name="connsiteX11" fmla="*/ 684530 w 4580731"/>
              <a:gd name="connsiteY11" fmla="*/ 212090 h 2839562"/>
              <a:gd name="connsiteX12" fmla="*/ 135890 w 4580731"/>
              <a:gd name="connsiteY12" fmla="*/ 44450 h 2839562"/>
              <a:gd name="connsiteX13" fmla="*/ 0 w 4580731"/>
              <a:gd name="connsiteY13" fmla="*/ 0 h 2839562"/>
              <a:gd name="connsiteX0" fmla="*/ 4444841 w 4444841"/>
              <a:gd name="connsiteY0" fmla="*/ 2795112 h 2795112"/>
              <a:gd name="connsiteX1" fmla="*/ 4191000 w 4444841"/>
              <a:gd name="connsiteY1" fmla="*/ 2689860 h 2795112"/>
              <a:gd name="connsiteX2" fmla="*/ 3886200 w 4444841"/>
              <a:gd name="connsiteY2" fmla="*/ 2438400 h 2795112"/>
              <a:gd name="connsiteX3" fmla="*/ 3215640 w 4444841"/>
              <a:gd name="connsiteY3" fmla="*/ 1859280 h 2795112"/>
              <a:gd name="connsiteX4" fmla="*/ 2918460 w 4444841"/>
              <a:gd name="connsiteY4" fmla="*/ 1615440 h 2795112"/>
              <a:gd name="connsiteX5" fmla="*/ 2651760 w 4444841"/>
              <a:gd name="connsiteY5" fmla="*/ 1295400 h 2795112"/>
              <a:gd name="connsiteX6" fmla="*/ 2529840 w 4444841"/>
              <a:gd name="connsiteY6" fmla="*/ 1013460 h 2795112"/>
              <a:gd name="connsiteX7" fmla="*/ 2423160 w 4444841"/>
              <a:gd name="connsiteY7" fmla="*/ 769620 h 2795112"/>
              <a:gd name="connsiteX8" fmla="*/ 2087880 w 4444841"/>
              <a:gd name="connsiteY8" fmla="*/ 525780 h 2795112"/>
              <a:gd name="connsiteX9" fmla="*/ 1630680 w 4444841"/>
              <a:gd name="connsiteY9" fmla="*/ 434340 h 2795112"/>
              <a:gd name="connsiteX10" fmla="*/ 1051560 w 4444841"/>
              <a:gd name="connsiteY10" fmla="*/ 312420 h 2795112"/>
              <a:gd name="connsiteX11" fmla="*/ 548640 w 4444841"/>
              <a:gd name="connsiteY11" fmla="*/ 167640 h 2795112"/>
              <a:gd name="connsiteX12" fmla="*/ 0 w 4444841"/>
              <a:gd name="connsiteY12" fmla="*/ 0 h 2795112"/>
              <a:gd name="connsiteX0" fmla="*/ 4521041 w 4521041"/>
              <a:gd name="connsiteY0" fmla="*/ 2823687 h 2823687"/>
              <a:gd name="connsiteX1" fmla="*/ 4267200 w 4521041"/>
              <a:gd name="connsiteY1" fmla="*/ 2718435 h 2823687"/>
              <a:gd name="connsiteX2" fmla="*/ 3962400 w 4521041"/>
              <a:gd name="connsiteY2" fmla="*/ 2466975 h 2823687"/>
              <a:gd name="connsiteX3" fmla="*/ 3291840 w 4521041"/>
              <a:gd name="connsiteY3" fmla="*/ 1887855 h 2823687"/>
              <a:gd name="connsiteX4" fmla="*/ 2994660 w 4521041"/>
              <a:gd name="connsiteY4" fmla="*/ 1644015 h 2823687"/>
              <a:gd name="connsiteX5" fmla="*/ 2727960 w 4521041"/>
              <a:gd name="connsiteY5" fmla="*/ 1323975 h 2823687"/>
              <a:gd name="connsiteX6" fmla="*/ 2606040 w 4521041"/>
              <a:gd name="connsiteY6" fmla="*/ 1042035 h 2823687"/>
              <a:gd name="connsiteX7" fmla="*/ 2499360 w 4521041"/>
              <a:gd name="connsiteY7" fmla="*/ 798195 h 2823687"/>
              <a:gd name="connsiteX8" fmla="*/ 2164080 w 4521041"/>
              <a:gd name="connsiteY8" fmla="*/ 554355 h 2823687"/>
              <a:gd name="connsiteX9" fmla="*/ 1706880 w 4521041"/>
              <a:gd name="connsiteY9" fmla="*/ 462915 h 2823687"/>
              <a:gd name="connsiteX10" fmla="*/ 1127760 w 4521041"/>
              <a:gd name="connsiteY10" fmla="*/ 340995 h 2823687"/>
              <a:gd name="connsiteX11" fmla="*/ 624840 w 4521041"/>
              <a:gd name="connsiteY11" fmla="*/ 196215 h 2823687"/>
              <a:gd name="connsiteX12" fmla="*/ 0 w 4521041"/>
              <a:gd name="connsiteY12" fmla="*/ 0 h 2823687"/>
              <a:gd name="connsiteX0" fmla="*/ 5330666 w 5330666"/>
              <a:gd name="connsiteY0" fmla="*/ 3099912 h 3099912"/>
              <a:gd name="connsiteX1" fmla="*/ 5076825 w 5330666"/>
              <a:gd name="connsiteY1" fmla="*/ 2994660 h 3099912"/>
              <a:gd name="connsiteX2" fmla="*/ 4772025 w 5330666"/>
              <a:gd name="connsiteY2" fmla="*/ 2743200 h 3099912"/>
              <a:gd name="connsiteX3" fmla="*/ 4101465 w 5330666"/>
              <a:gd name="connsiteY3" fmla="*/ 2164080 h 3099912"/>
              <a:gd name="connsiteX4" fmla="*/ 3804285 w 5330666"/>
              <a:gd name="connsiteY4" fmla="*/ 1920240 h 3099912"/>
              <a:gd name="connsiteX5" fmla="*/ 3537585 w 5330666"/>
              <a:gd name="connsiteY5" fmla="*/ 1600200 h 3099912"/>
              <a:gd name="connsiteX6" fmla="*/ 3415665 w 5330666"/>
              <a:gd name="connsiteY6" fmla="*/ 1318260 h 3099912"/>
              <a:gd name="connsiteX7" fmla="*/ 3308985 w 5330666"/>
              <a:gd name="connsiteY7" fmla="*/ 1074420 h 3099912"/>
              <a:gd name="connsiteX8" fmla="*/ 2973705 w 5330666"/>
              <a:gd name="connsiteY8" fmla="*/ 830580 h 3099912"/>
              <a:gd name="connsiteX9" fmla="*/ 2516505 w 5330666"/>
              <a:gd name="connsiteY9" fmla="*/ 739140 h 3099912"/>
              <a:gd name="connsiteX10" fmla="*/ 1937385 w 5330666"/>
              <a:gd name="connsiteY10" fmla="*/ 617220 h 3099912"/>
              <a:gd name="connsiteX11" fmla="*/ 1434465 w 5330666"/>
              <a:gd name="connsiteY11" fmla="*/ 472440 h 3099912"/>
              <a:gd name="connsiteX12" fmla="*/ 0 w 5330666"/>
              <a:gd name="connsiteY12" fmla="*/ 0 h 309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0666" h="3099912">
                <a:moveTo>
                  <a:pt x="5330666" y="3099912"/>
                </a:moveTo>
                <a:cubicBezTo>
                  <a:pt x="5219541" y="3070067"/>
                  <a:pt x="5169932" y="3054112"/>
                  <a:pt x="5076825" y="2994660"/>
                </a:cubicBezTo>
                <a:cubicBezTo>
                  <a:pt x="4983718" y="2935208"/>
                  <a:pt x="4934585" y="2881630"/>
                  <a:pt x="4772025" y="2743200"/>
                </a:cubicBezTo>
                <a:cubicBezTo>
                  <a:pt x="4609465" y="2604770"/>
                  <a:pt x="4262755" y="2301240"/>
                  <a:pt x="4101465" y="2164080"/>
                </a:cubicBezTo>
                <a:cubicBezTo>
                  <a:pt x="3940175" y="2026920"/>
                  <a:pt x="3898265" y="2014220"/>
                  <a:pt x="3804285" y="1920240"/>
                </a:cubicBezTo>
                <a:cubicBezTo>
                  <a:pt x="3710305" y="1826260"/>
                  <a:pt x="3602355" y="1700530"/>
                  <a:pt x="3537585" y="1600200"/>
                </a:cubicBezTo>
                <a:cubicBezTo>
                  <a:pt x="3472815" y="1499870"/>
                  <a:pt x="3453765" y="1405890"/>
                  <a:pt x="3415665" y="1318260"/>
                </a:cubicBezTo>
                <a:cubicBezTo>
                  <a:pt x="3377565" y="1230630"/>
                  <a:pt x="3382645" y="1155700"/>
                  <a:pt x="3308985" y="1074420"/>
                </a:cubicBezTo>
                <a:cubicBezTo>
                  <a:pt x="3235325" y="993140"/>
                  <a:pt x="3105785" y="886460"/>
                  <a:pt x="2973705" y="830580"/>
                </a:cubicBezTo>
                <a:cubicBezTo>
                  <a:pt x="2841625" y="774700"/>
                  <a:pt x="2516505" y="739140"/>
                  <a:pt x="2516505" y="739140"/>
                </a:cubicBezTo>
                <a:cubicBezTo>
                  <a:pt x="2343785" y="703580"/>
                  <a:pt x="2117725" y="661670"/>
                  <a:pt x="1937385" y="617220"/>
                </a:cubicBezTo>
                <a:cubicBezTo>
                  <a:pt x="1757045" y="572770"/>
                  <a:pt x="1622425" y="529273"/>
                  <a:pt x="1434465" y="472440"/>
                </a:cubicBezTo>
                <a:cubicBezTo>
                  <a:pt x="1246505" y="415607"/>
                  <a:pt x="208280" y="65405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6424613" y="5110072"/>
            <a:ext cx="271462" cy="97679"/>
          </a:xfrm>
          <a:custGeom>
            <a:avLst/>
            <a:gdLst>
              <a:gd name="connsiteX0" fmla="*/ 133350 w 133350"/>
              <a:gd name="connsiteY0" fmla="*/ 0 h 71438"/>
              <a:gd name="connsiteX1" fmla="*/ 104775 w 133350"/>
              <a:gd name="connsiteY1" fmla="*/ 57150 h 71438"/>
              <a:gd name="connsiteX2" fmla="*/ 0 w 133350"/>
              <a:gd name="connsiteY2" fmla="*/ 71438 h 71438"/>
              <a:gd name="connsiteX3" fmla="*/ 0 w 133350"/>
              <a:gd name="connsiteY3" fmla="*/ 71438 h 71438"/>
              <a:gd name="connsiteX0" fmla="*/ 185737 w 185737"/>
              <a:gd name="connsiteY0" fmla="*/ 0 h 71552"/>
              <a:gd name="connsiteX1" fmla="*/ 157162 w 185737"/>
              <a:gd name="connsiteY1" fmla="*/ 57150 h 71552"/>
              <a:gd name="connsiteX2" fmla="*/ 52387 w 185737"/>
              <a:gd name="connsiteY2" fmla="*/ 71438 h 71552"/>
              <a:gd name="connsiteX3" fmla="*/ 0 w 185737"/>
              <a:gd name="connsiteY3" fmla="*/ 52388 h 71552"/>
              <a:gd name="connsiteX0" fmla="*/ 185737 w 187854"/>
              <a:gd name="connsiteY0" fmla="*/ 10226 h 81815"/>
              <a:gd name="connsiteX1" fmla="*/ 185738 w 187854"/>
              <a:gd name="connsiteY1" fmla="*/ 3082 h 81815"/>
              <a:gd name="connsiteX2" fmla="*/ 157162 w 187854"/>
              <a:gd name="connsiteY2" fmla="*/ 67376 h 81815"/>
              <a:gd name="connsiteX3" fmla="*/ 52387 w 187854"/>
              <a:gd name="connsiteY3" fmla="*/ 81664 h 81815"/>
              <a:gd name="connsiteX4" fmla="*/ 0 w 187854"/>
              <a:gd name="connsiteY4" fmla="*/ 62614 h 81815"/>
              <a:gd name="connsiteX0" fmla="*/ 185737 w 214778"/>
              <a:gd name="connsiteY0" fmla="*/ 42 h 71530"/>
              <a:gd name="connsiteX1" fmla="*/ 214313 w 214778"/>
              <a:gd name="connsiteY1" fmla="*/ 33379 h 71530"/>
              <a:gd name="connsiteX2" fmla="*/ 157162 w 214778"/>
              <a:gd name="connsiteY2" fmla="*/ 57192 h 71530"/>
              <a:gd name="connsiteX3" fmla="*/ 52387 w 214778"/>
              <a:gd name="connsiteY3" fmla="*/ 71480 h 71530"/>
              <a:gd name="connsiteX4" fmla="*/ 0 w 214778"/>
              <a:gd name="connsiteY4" fmla="*/ 52430 h 71530"/>
              <a:gd name="connsiteX0" fmla="*/ 271462 w 271462"/>
              <a:gd name="connsiteY0" fmla="*/ 34 h 76284"/>
              <a:gd name="connsiteX1" fmla="*/ 214313 w 271462"/>
              <a:gd name="connsiteY1" fmla="*/ 38133 h 76284"/>
              <a:gd name="connsiteX2" fmla="*/ 157162 w 271462"/>
              <a:gd name="connsiteY2" fmla="*/ 61946 h 76284"/>
              <a:gd name="connsiteX3" fmla="*/ 52387 w 271462"/>
              <a:gd name="connsiteY3" fmla="*/ 76234 h 76284"/>
              <a:gd name="connsiteX4" fmla="*/ 0 w 271462"/>
              <a:gd name="connsiteY4" fmla="*/ 57184 h 76284"/>
              <a:gd name="connsiteX0" fmla="*/ 271462 w 271462"/>
              <a:gd name="connsiteY0" fmla="*/ 91 h 76366"/>
              <a:gd name="connsiteX1" fmla="*/ 183357 w 271462"/>
              <a:gd name="connsiteY1" fmla="*/ 19140 h 76366"/>
              <a:gd name="connsiteX2" fmla="*/ 157162 w 271462"/>
              <a:gd name="connsiteY2" fmla="*/ 62003 h 76366"/>
              <a:gd name="connsiteX3" fmla="*/ 52387 w 271462"/>
              <a:gd name="connsiteY3" fmla="*/ 76291 h 76366"/>
              <a:gd name="connsiteX4" fmla="*/ 0 w 271462"/>
              <a:gd name="connsiteY4" fmla="*/ 57241 h 76366"/>
              <a:gd name="connsiteX0" fmla="*/ 271462 w 271462"/>
              <a:gd name="connsiteY0" fmla="*/ 91 h 97679"/>
              <a:gd name="connsiteX1" fmla="*/ 183357 w 271462"/>
              <a:gd name="connsiteY1" fmla="*/ 19140 h 97679"/>
              <a:gd name="connsiteX2" fmla="*/ 157162 w 271462"/>
              <a:gd name="connsiteY2" fmla="*/ 95340 h 97679"/>
              <a:gd name="connsiteX3" fmla="*/ 52387 w 271462"/>
              <a:gd name="connsiteY3" fmla="*/ 76291 h 97679"/>
              <a:gd name="connsiteX4" fmla="*/ 0 w 271462"/>
              <a:gd name="connsiteY4" fmla="*/ 57241 h 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62" h="97679">
                <a:moveTo>
                  <a:pt x="271462" y="91"/>
                </a:moveTo>
                <a:cubicBezTo>
                  <a:pt x="271462" y="-1100"/>
                  <a:pt x="188120" y="9615"/>
                  <a:pt x="183357" y="19140"/>
                </a:cubicBezTo>
                <a:cubicBezTo>
                  <a:pt x="178594" y="28665"/>
                  <a:pt x="178990" y="85815"/>
                  <a:pt x="157162" y="95340"/>
                </a:cubicBezTo>
                <a:cubicBezTo>
                  <a:pt x="135334" y="104865"/>
                  <a:pt x="78581" y="82641"/>
                  <a:pt x="52387" y="76291"/>
                </a:cubicBezTo>
                <a:cubicBezTo>
                  <a:pt x="26193" y="69941"/>
                  <a:pt x="17462" y="63591"/>
                  <a:pt x="0" y="5724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orma livre 39"/>
          <p:cNvSpPr/>
          <p:nvPr/>
        </p:nvSpPr>
        <p:spPr>
          <a:xfrm rot="857453" flipH="1">
            <a:off x="808814" y="1953695"/>
            <a:ext cx="271419" cy="74747"/>
          </a:xfrm>
          <a:custGeom>
            <a:avLst/>
            <a:gdLst>
              <a:gd name="connsiteX0" fmla="*/ 133350 w 133350"/>
              <a:gd name="connsiteY0" fmla="*/ 0 h 71438"/>
              <a:gd name="connsiteX1" fmla="*/ 104775 w 133350"/>
              <a:gd name="connsiteY1" fmla="*/ 57150 h 71438"/>
              <a:gd name="connsiteX2" fmla="*/ 0 w 133350"/>
              <a:gd name="connsiteY2" fmla="*/ 71438 h 71438"/>
              <a:gd name="connsiteX3" fmla="*/ 0 w 133350"/>
              <a:gd name="connsiteY3" fmla="*/ 71438 h 71438"/>
              <a:gd name="connsiteX0" fmla="*/ 185737 w 185737"/>
              <a:gd name="connsiteY0" fmla="*/ 0 h 71552"/>
              <a:gd name="connsiteX1" fmla="*/ 157162 w 185737"/>
              <a:gd name="connsiteY1" fmla="*/ 57150 h 71552"/>
              <a:gd name="connsiteX2" fmla="*/ 52387 w 185737"/>
              <a:gd name="connsiteY2" fmla="*/ 71438 h 71552"/>
              <a:gd name="connsiteX3" fmla="*/ 0 w 185737"/>
              <a:gd name="connsiteY3" fmla="*/ 52388 h 71552"/>
              <a:gd name="connsiteX0" fmla="*/ 185737 w 187854"/>
              <a:gd name="connsiteY0" fmla="*/ 10226 h 81815"/>
              <a:gd name="connsiteX1" fmla="*/ 185738 w 187854"/>
              <a:gd name="connsiteY1" fmla="*/ 3082 h 81815"/>
              <a:gd name="connsiteX2" fmla="*/ 157162 w 187854"/>
              <a:gd name="connsiteY2" fmla="*/ 67376 h 81815"/>
              <a:gd name="connsiteX3" fmla="*/ 52387 w 187854"/>
              <a:gd name="connsiteY3" fmla="*/ 81664 h 81815"/>
              <a:gd name="connsiteX4" fmla="*/ 0 w 187854"/>
              <a:gd name="connsiteY4" fmla="*/ 62614 h 81815"/>
              <a:gd name="connsiteX0" fmla="*/ 185737 w 214778"/>
              <a:gd name="connsiteY0" fmla="*/ 42 h 71530"/>
              <a:gd name="connsiteX1" fmla="*/ 214313 w 214778"/>
              <a:gd name="connsiteY1" fmla="*/ 33379 h 71530"/>
              <a:gd name="connsiteX2" fmla="*/ 157162 w 214778"/>
              <a:gd name="connsiteY2" fmla="*/ 57192 h 71530"/>
              <a:gd name="connsiteX3" fmla="*/ 52387 w 214778"/>
              <a:gd name="connsiteY3" fmla="*/ 71480 h 71530"/>
              <a:gd name="connsiteX4" fmla="*/ 0 w 214778"/>
              <a:gd name="connsiteY4" fmla="*/ 52430 h 71530"/>
              <a:gd name="connsiteX0" fmla="*/ 271462 w 271462"/>
              <a:gd name="connsiteY0" fmla="*/ 34 h 76284"/>
              <a:gd name="connsiteX1" fmla="*/ 214313 w 271462"/>
              <a:gd name="connsiteY1" fmla="*/ 38133 h 76284"/>
              <a:gd name="connsiteX2" fmla="*/ 157162 w 271462"/>
              <a:gd name="connsiteY2" fmla="*/ 61946 h 76284"/>
              <a:gd name="connsiteX3" fmla="*/ 52387 w 271462"/>
              <a:gd name="connsiteY3" fmla="*/ 76234 h 76284"/>
              <a:gd name="connsiteX4" fmla="*/ 0 w 271462"/>
              <a:gd name="connsiteY4" fmla="*/ 57184 h 76284"/>
              <a:gd name="connsiteX0" fmla="*/ 271462 w 271462"/>
              <a:gd name="connsiteY0" fmla="*/ 91 h 76366"/>
              <a:gd name="connsiteX1" fmla="*/ 183357 w 271462"/>
              <a:gd name="connsiteY1" fmla="*/ 19140 h 76366"/>
              <a:gd name="connsiteX2" fmla="*/ 157162 w 271462"/>
              <a:gd name="connsiteY2" fmla="*/ 62003 h 76366"/>
              <a:gd name="connsiteX3" fmla="*/ 52387 w 271462"/>
              <a:gd name="connsiteY3" fmla="*/ 76291 h 76366"/>
              <a:gd name="connsiteX4" fmla="*/ 0 w 271462"/>
              <a:gd name="connsiteY4" fmla="*/ 57241 h 76366"/>
              <a:gd name="connsiteX0" fmla="*/ 271462 w 271462"/>
              <a:gd name="connsiteY0" fmla="*/ 91 h 97679"/>
              <a:gd name="connsiteX1" fmla="*/ 183357 w 271462"/>
              <a:gd name="connsiteY1" fmla="*/ 19140 h 97679"/>
              <a:gd name="connsiteX2" fmla="*/ 157162 w 271462"/>
              <a:gd name="connsiteY2" fmla="*/ 95340 h 97679"/>
              <a:gd name="connsiteX3" fmla="*/ 52387 w 271462"/>
              <a:gd name="connsiteY3" fmla="*/ 76291 h 97679"/>
              <a:gd name="connsiteX4" fmla="*/ 0 w 271462"/>
              <a:gd name="connsiteY4" fmla="*/ 57241 h 97679"/>
              <a:gd name="connsiteX0" fmla="*/ 271462 w 271462"/>
              <a:gd name="connsiteY0" fmla="*/ 91 h 108292"/>
              <a:gd name="connsiteX1" fmla="*/ 183357 w 271462"/>
              <a:gd name="connsiteY1" fmla="*/ 19140 h 108292"/>
              <a:gd name="connsiteX2" fmla="*/ 157162 w 271462"/>
              <a:gd name="connsiteY2" fmla="*/ 95340 h 108292"/>
              <a:gd name="connsiteX3" fmla="*/ 77095 w 271462"/>
              <a:gd name="connsiteY3" fmla="*/ 104701 h 108292"/>
              <a:gd name="connsiteX4" fmla="*/ 0 w 271462"/>
              <a:gd name="connsiteY4" fmla="*/ 57241 h 108292"/>
              <a:gd name="connsiteX0" fmla="*/ 257247 w 257247"/>
              <a:gd name="connsiteY0" fmla="*/ 91 h 110120"/>
              <a:gd name="connsiteX1" fmla="*/ 169142 w 257247"/>
              <a:gd name="connsiteY1" fmla="*/ 19140 h 110120"/>
              <a:gd name="connsiteX2" fmla="*/ 142947 w 257247"/>
              <a:gd name="connsiteY2" fmla="*/ 95340 h 110120"/>
              <a:gd name="connsiteX3" fmla="*/ 62880 w 257247"/>
              <a:gd name="connsiteY3" fmla="*/ 104701 h 110120"/>
              <a:gd name="connsiteX4" fmla="*/ 0 w 257247"/>
              <a:gd name="connsiteY4" fmla="*/ 107551 h 110120"/>
              <a:gd name="connsiteX0" fmla="*/ 257247 w 257247"/>
              <a:gd name="connsiteY0" fmla="*/ 91 h 110453"/>
              <a:gd name="connsiteX1" fmla="*/ 169142 w 257247"/>
              <a:gd name="connsiteY1" fmla="*/ 19140 h 110453"/>
              <a:gd name="connsiteX2" fmla="*/ 123354 w 257247"/>
              <a:gd name="connsiteY2" fmla="*/ 85435 h 110453"/>
              <a:gd name="connsiteX3" fmla="*/ 62880 w 257247"/>
              <a:gd name="connsiteY3" fmla="*/ 104701 h 110453"/>
              <a:gd name="connsiteX4" fmla="*/ 0 w 257247"/>
              <a:gd name="connsiteY4" fmla="*/ 107551 h 110453"/>
              <a:gd name="connsiteX0" fmla="*/ 257247 w 257247"/>
              <a:gd name="connsiteY0" fmla="*/ 91 h 108787"/>
              <a:gd name="connsiteX1" fmla="*/ 169142 w 257247"/>
              <a:gd name="connsiteY1" fmla="*/ 19140 h 108787"/>
              <a:gd name="connsiteX2" fmla="*/ 123354 w 257247"/>
              <a:gd name="connsiteY2" fmla="*/ 85435 h 108787"/>
              <a:gd name="connsiteX3" fmla="*/ 54281 w 257247"/>
              <a:gd name="connsiteY3" fmla="*/ 90225 h 108787"/>
              <a:gd name="connsiteX4" fmla="*/ 0 w 257247"/>
              <a:gd name="connsiteY4" fmla="*/ 107551 h 108787"/>
              <a:gd name="connsiteX0" fmla="*/ 268698 w 268698"/>
              <a:gd name="connsiteY0" fmla="*/ 91 h 92337"/>
              <a:gd name="connsiteX1" fmla="*/ 180593 w 268698"/>
              <a:gd name="connsiteY1" fmla="*/ 19140 h 92337"/>
              <a:gd name="connsiteX2" fmla="*/ 134805 w 268698"/>
              <a:gd name="connsiteY2" fmla="*/ 85435 h 92337"/>
              <a:gd name="connsiteX3" fmla="*/ 65732 w 268698"/>
              <a:gd name="connsiteY3" fmla="*/ 90225 h 92337"/>
              <a:gd name="connsiteX4" fmla="*/ 0 w 268698"/>
              <a:gd name="connsiteY4" fmla="*/ 84976 h 92337"/>
              <a:gd name="connsiteX0" fmla="*/ 271419 w 271419"/>
              <a:gd name="connsiteY0" fmla="*/ 20053 h 74747"/>
              <a:gd name="connsiteX1" fmla="*/ 180593 w 271419"/>
              <a:gd name="connsiteY1" fmla="*/ 1550 h 74747"/>
              <a:gd name="connsiteX2" fmla="*/ 134805 w 271419"/>
              <a:gd name="connsiteY2" fmla="*/ 67845 h 74747"/>
              <a:gd name="connsiteX3" fmla="*/ 65732 w 271419"/>
              <a:gd name="connsiteY3" fmla="*/ 72635 h 74747"/>
              <a:gd name="connsiteX4" fmla="*/ 0 w 271419"/>
              <a:gd name="connsiteY4" fmla="*/ 67386 h 7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19" h="74747">
                <a:moveTo>
                  <a:pt x="271419" y="20053"/>
                </a:moveTo>
                <a:cubicBezTo>
                  <a:pt x="271419" y="18862"/>
                  <a:pt x="203362" y="-6415"/>
                  <a:pt x="180593" y="1550"/>
                </a:cubicBezTo>
                <a:cubicBezTo>
                  <a:pt x="157824" y="9515"/>
                  <a:pt x="153948" y="55998"/>
                  <a:pt x="134805" y="67845"/>
                </a:cubicBezTo>
                <a:cubicBezTo>
                  <a:pt x="115662" y="79692"/>
                  <a:pt x="88200" y="72712"/>
                  <a:pt x="65732" y="72635"/>
                </a:cubicBezTo>
                <a:cubicBezTo>
                  <a:pt x="43265" y="72559"/>
                  <a:pt x="17462" y="73736"/>
                  <a:pt x="0" y="6738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 rot="968772">
            <a:off x="6237498" y="4831277"/>
            <a:ext cx="3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</a:t>
            </a:r>
            <a:endParaRPr lang="pt-BR" sz="2400" dirty="0">
              <a:ln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ixaDeTexto 34"/>
          <p:cNvSpPr txBox="1"/>
          <p:nvPr/>
        </p:nvSpPr>
        <p:spPr>
          <a:xfrm rot="20936764">
            <a:off x="498551" y="1649726"/>
            <a:ext cx="34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</a:t>
            </a:r>
            <a:endParaRPr lang="pt-BR" sz="2400" dirty="0">
              <a:ln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454968" y="2083627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9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8542 0.1 L -0.1408 0.18334 L -0.16667 0.21528 L -0.20677 0.25 L -0.23993 0.25834 " pathEditMode="relative" rAng="0" ptsTypes="AAAAAA">
                                      <p:cBhvr>
                                        <p:cTn id="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0973 L -0.11614 -0.09629 L -0.18316 -0.17963 L -0.21805 -0.27361 L -0.25364 -0.31527 L -0.31805 -0.32963 L -0.42517 -0.36713 L -0.58333 -0.43796 " pathEditMode="relative" rAng="0" ptsTypes="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6406 0.04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6" grpId="0" animBg="1"/>
      <p:bldP spid="11" grpId="0" animBg="1"/>
      <p:bldP spid="14" grpId="0"/>
      <p:bldP spid="14" grpId="1"/>
      <p:bldP spid="14" grpId="2"/>
      <p:bldP spid="44" grpId="0" animBg="1"/>
      <p:bldP spid="45" grpId="0" animBg="1"/>
      <p:bldP spid="26" grpId="0"/>
      <p:bldP spid="28" grpId="0" animBg="1"/>
      <p:bldP spid="3" grpId="0" animBg="1"/>
      <p:bldP spid="40" grpId="0" animBg="1"/>
      <p:bldP spid="41" grpId="0"/>
      <p:bldP spid="41" grpId="1"/>
      <p:bldP spid="41" grpId="2"/>
      <p:bldP spid="41" grpId="3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6632"/>
            <a:ext cx="53004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SEÇÃO TÍPICA DO PAVIMENTO</a:t>
            </a:r>
          </a:p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CICLOVIA MARGEM OPOSTA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5" y="1341328"/>
            <a:ext cx="728249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523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ACESSOS À PONTE JOÃO DIAS</a:t>
            </a:r>
            <a:endParaRPr lang="pt-B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8744"/>
            <a:ext cx="8820472" cy="55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5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523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ACESSOS À PONTE JOÃO DIAS</a:t>
            </a:r>
            <a:endParaRPr lang="pt-B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C:\__ML17\Administração Contratual\Apresentações\Ciclovia\IMG_08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47764" y="1916832"/>
            <a:ext cx="4248472" cy="318635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23728" y="53732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CALÇADA PONTE JOÃO DIAS</a:t>
            </a:r>
          </a:p>
          <a:p>
            <a:pPr algn="ctr"/>
            <a:r>
              <a:rPr lang="pt-BR" b="1" dirty="0" smtClean="0"/>
              <a:t>COM IMPLANTAÇÃO DE GRADIL DE SEGURANÇA</a:t>
            </a:r>
            <a:endParaRPr lang="pt-BR" b="1" dirty="0"/>
          </a:p>
        </p:txBody>
      </p:sp>
      <p:sp>
        <p:nvSpPr>
          <p:cNvPr id="3" name="Forma livre 2"/>
          <p:cNvSpPr/>
          <p:nvPr/>
        </p:nvSpPr>
        <p:spPr>
          <a:xfrm>
            <a:off x="4045894" y="2735580"/>
            <a:ext cx="662940" cy="754380"/>
          </a:xfrm>
          <a:custGeom>
            <a:avLst/>
            <a:gdLst>
              <a:gd name="connsiteX0" fmla="*/ 7620 w 662940"/>
              <a:gd name="connsiteY0" fmla="*/ 754380 h 754380"/>
              <a:gd name="connsiteX1" fmla="*/ 662940 w 662940"/>
              <a:gd name="connsiteY1" fmla="*/ 281940 h 754380"/>
              <a:gd name="connsiteX2" fmla="*/ 662940 w 662940"/>
              <a:gd name="connsiteY2" fmla="*/ 182880 h 754380"/>
              <a:gd name="connsiteX3" fmla="*/ 0 w 662940"/>
              <a:gd name="connsiteY3" fmla="*/ 0 h 754380"/>
              <a:gd name="connsiteX4" fmla="*/ 7620 w 662940"/>
              <a:gd name="connsiteY4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" h="754380">
                <a:moveTo>
                  <a:pt x="7620" y="754380"/>
                </a:moveTo>
                <a:lnTo>
                  <a:pt x="662940" y="281940"/>
                </a:lnTo>
                <a:lnTo>
                  <a:pt x="662940" y="182880"/>
                </a:lnTo>
                <a:lnTo>
                  <a:pt x="0" y="0"/>
                </a:lnTo>
                <a:lnTo>
                  <a:pt x="7620" y="754380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4967416" y="2973859"/>
            <a:ext cx="1367481" cy="741406"/>
          </a:xfrm>
          <a:custGeom>
            <a:avLst/>
            <a:gdLst>
              <a:gd name="connsiteX0" fmla="*/ 0 w 1367481"/>
              <a:gd name="connsiteY0" fmla="*/ 82379 h 741406"/>
              <a:gd name="connsiteX1" fmla="*/ 1367481 w 1367481"/>
              <a:gd name="connsiteY1" fmla="*/ 741406 h 741406"/>
              <a:gd name="connsiteX2" fmla="*/ 1367481 w 1367481"/>
              <a:gd name="connsiteY2" fmla="*/ 90617 h 741406"/>
              <a:gd name="connsiteX3" fmla="*/ 16476 w 1367481"/>
              <a:gd name="connsiteY3" fmla="*/ 0 h 741406"/>
              <a:gd name="connsiteX4" fmla="*/ 0 w 1367481"/>
              <a:gd name="connsiteY4" fmla="*/ 82379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481" h="741406">
                <a:moveTo>
                  <a:pt x="0" y="82379"/>
                </a:moveTo>
                <a:lnTo>
                  <a:pt x="1367481" y="741406"/>
                </a:lnTo>
                <a:lnTo>
                  <a:pt x="1367481" y="90617"/>
                </a:lnTo>
                <a:lnTo>
                  <a:pt x="16476" y="0"/>
                </a:lnTo>
                <a:lnTo>
                  <a:pt x="0" y="82379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9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5230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ACESSOS À PONTE JOÃO DIAS</a:t>
            </a:r>
            <a:endParaRPr lang="pt-B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573499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CALÇADA PONTE JOÃO DIAS</a:t>
            </a:r>
          </a:p>
          <a:p>
            <a:pPr algn="ctr"/>
            <a:r>
              <a:rPr lang="pt-BR" b="1" dirty="0" smtClean="0"/>
              <a:t>COM IMPLANTAÇÃO </a:t>
            </a:r>
            <a:r>
              <a:rPr lang="pt-BR" b="1" dirty="0"/>
              <a:t>DE GUARDA CORPO DE PROTEÇÃO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268760"/>
            <a:ext cx="5760000" cy="4320000"/>
          </a:xfrm>
          <a:prstGeom prst="rect">
            <a:avLst/>
          </a:prstGeom>
        </p:spPr>
      </p:pic>
      <p:sp>
        <p:nvSpPr>
          <p:cNvPr id="52" name="Forma livre 51"/>
          <p:cNvSpPr/>
          <p:nvPr/>
        </p:nvSpPr>
        <p:spPr>
          <a:xfrm>
            <a:off x="1691640" y="2369820"/>
            <a:ext cx="5234940" cy="1950720"/>
          </a:xfrm>
          <a:custGeom>
            <a:avLst/>
            <a:gdLst>
              <a:gd name="connsiteX0" fmla="*/ 15240 w 5227320"/>
              <a:gd name="connsiteY0" fmla="*/ 342900 h 1950720"/>
              <a:gd name="connsiteX1" fmla="*/ 0 w 5227320"/>
              <a:gd name="connsiteY1" fmla="*/ 0 h 1950720"/>
              <a:gd name="connsiteX2" fmla="*/ 5227320 w 5227320"/>
              <a:gd name="connsiteY2" fmla="*/ 1889760 h 1950720"/>
              <a:gd name="connsiteX3" fmla="*/ 5212080 w 5227320"/>
              <a:gd name="connsiteY3" fmla="*/ 1950720 h 1950720"/>
              <a:gd name="connsiteX4" fmla="*/ 15240 w 5227320"/>
              <a:gd name="connsiteY4" fmla="*/ 342900 h 1950720"/>
              <a:gd name="connsiteX0" fmla="*/ 0 w 5234940"/>
              <a:gd name="connsiteY0" fmla="*/ 342900 h 1950720"/>
              <a:gd name="connsiteX1" fmla="*/ 7620 w 5234940"/>
              <a:gd name="connsiteY1" fmla="*/ 0 h 1950720"/>
              <a:gd name="connsiteX2" fmla="*/ 5234940 w 5234940"/>
              <a:gd name="connsiteY2" fmla="*/ 1889760 h 1950720"/>
              <a:gd name="connsiteX3" fmla="*/ 5219700 w 5234940"/>
              <a:gd name="connsiteY3" fmla="*/ 1950720 h 1950720"/>
              <a:gd name="connsiteX4" fmla="*/ 0 w 5234940"/>
              <a:gd name="connsiteY4" fmla="*/ 34290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4940" h="1950720">
                <a:moveTo>
                  <a:pt x="0" y="342900"/>
                </a:moveTo>
                <a:lnTo>
                  <a:pt x="7620" y="0"/>
                </a:lnTo>
                <a:lnTo>
                  <a:pt x="5234940" y="1889760"/>
                </a:lnTo>
                <a:lnTo>
                  <a:pt x="5219700" y="1950720"/>
                </a:lnTo>
                <a:lnTo>
                  <a:pt x="0" y="342900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6632"/>
            <a:ext cx="58594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Arial" pitchFamily="34" charset="0"/>
              </a:rPr>
              <a:t>OPÇÃO: </a:t>
            </a:r>
            <a:r>
              <a:rPr lang="pt-BR" sz="3200" b="1" cap="all" dirty="0" smtClean="0">
                <a:solidFill>
                  <a:schemeClr val="bg1"/>
                </a:solidFill>
                <a:cs typeface="Arial" pitchFamily="34" charset="0"/>
              </a:rPr>
              <a:t>Passarela Provisória </a:t>
            </a:r>
          </a:p>
          <a:p>
            <a:r>
              <a:rPr lang="pt-BR" sz="3200" b="1" cap="all" dirty="0" smtClean="0">
                <a:solidFill>
                  <a:schemeClr val="bg1"/>
                </a:solidFill>
                <a:cs typeface="Arial" pitchFamily="34" charset="0"/>
              </a:rPr>
              <a:t>JUNTO À PONTE Cidade Jardim</a:t>
            </a:r>
            <a:endParaRPr lang="pt-BR" sz="3200" b="1" cap="all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40960" cy="55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8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DOS\CICLISTA\usina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r="19180"/>
          <a:stretch/>
        </p:blipFill>
        <p:spPr bwMode="auto">
          <a:xfrm rot="16200000">
            <a:off x="1872000" y="615578"/>
            <a:ext cx="5400000" cy="67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a livre 5"/>
          <p:cNvSpPr/>
          <p:nvPr/>
        </p:nvSpPr>
        <p:spPr>
          <a:xfrm>
            <a:off x="1260389" y="3643856"/>
            <a:ext cx="6639697" cy="2347784"/>
          </a:xfrm>
          <a:custGeom>
            <a:avLst/>
            <a:gdLst>
              <a:gd name="connsiteX0" fmla="*/ 6639697 w 6639697"/>
              <a:gd name="connsiteY0" fmla="*/ 2347784 h 2347784"/>
              <a:gd name="connsiteX1" fmla="*/ 6367849 w 6639697"/>
              <a:gd name="connsiteY1" fmla="*/ 2224216 h 2347784"/>
              <a:gd name="connsiteX2" fmla="*/ 6104238 w 6639697"/>
              <a:gd name="connsiteY2" fmla="*/ 2191265 h 2347784"/>
              <a:gd name="connsiteX3" fmla="*/ 5807676 w 6639697"/>
              <a:gd name="connsiteY3" fmla="*/ 2018270 h 2347784"/>
              <a:gd name="connsiteX4" fmla="*/ 5544065 w 6639697"/>
              <a:gd name="connsiteY4" fmla="*/ 1985319 h 2347784"/>
              <a:gd name="connsiteX5" fmla="*/ 5362833 w 6639697"/>
              <a:gd name="connsiteY5" fmla="*/ 1993557 h 2347784"/>
              <a:gd name="connsiteX6" fmla="*/ 5239265 w 6639697"/>
              <a:gd name="connsiteY6" fmla="*/ 2051221 h 2347784"/>
              <a:gd name="connsiteX7" fmla="*/ 5099222 w 6639697"/>
              <a:gd name="connsiteY7" fmla="*/ 2265405 h 2347784"/>
              <a:gd name="connsiteX8" fmla="*/ 4596714 w 6639697"/>
              <a:gd name="connsiteY8" fmla="*/ 2092411 h 2347784"/>
              <a:gd name="connsiteX9" fmla="*/ 3847070 w 6639697"/>
              <a:gd name="connsiteY9" fmla="*/ 1746421 h 2347784"/>
              <a:gd name="connsiteX10" fmla="*/ 3476368 w 6639697"/>
              <a:gd name="connsiteY10" fmla="*/ 1499286 h 2347784"/>
              <a:gd name="connsiteX11" fmla="*/ 3048000 w 6639697"/>
              <a:gd name="connsiteY11" fmla="*/ 1235676 h 2347784"/>
              <a:gd name="connsiteX12" fmla="*/ 2553730 w 6639697"/>
              <a:gd name="connsiteY12" fmla="*/ 1029730 h 2347784"/>
              <a:gd name="connsiteX13" fmla="*/ 2331308 w 6639697"/>
              <a:gd name="connsiteY13" fmla="*/ 947351 h 2347784"/>
              <a:gd name="connsiteX14" fmla="*/ 2059460 w 6639697"/>
              <a:gd name="connsiteY14" fmla="*/ 716692 h 2347784"/>
              <a:gd name="connsiteX15" fmla="*/ 1886465 w 6639697"/>
              <a:gd name="connsiteY15" fmla="*/ 593124 h 2347784"/>
              <a:gd name="connsiteX16" fmla="*/ 1383957 w 6639697"/>
              <a:gd name="connsiteY16" fmla="*/ 420130 h 2347784"/>
              <a:gd name="connsiteX17" fmla="*/ 576649 w 6639697"/>
              <a:gd name="connsiteY17" fmla="*/ 189470 h 2347784"/>
              <a:gd name="connsiteX18" fmla="*/ 0 w 6639697"/>
              <a:gd name="connsiteY18" fmla="*/ 0 h 234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39697" h="2347784">
                <a:moveTo>
                  <a:pt x="6639697" y="2347784"/>
                </a:moveTo>
                <a:cubicBezTo>
                  <a:pt x="6548394" y="2299043"/>
                  <a:pt x="6457092" y="2250302"/>
                  <a:pt x="6367849" y="2224216"/>
                </a:cubicBezTo>
                <a:cubicBezTo>
                  <a:pt x="6278606" y="2198130"/>
                  <a:pt x="6197600" y="2225589"/>
                  <a:pt x="6104238" y="2191265"/>
                </a:cubicBezTo>
                <a:cubicBezTo>
                  <a:pt x="6010876" y="2156941"/>
                  <a:pt x="5901038" y="2052594"/>
                  <a:pt x="5807676" y="2018270"/>
                </a:cubicBezTo>
                <a:cubicBezTo>
                  <a:pt x="5714314" y="1983946"/>
                  <a:pt x="5618205" y="1989438"/>
                  <a:pt x="5544065" y="1985319"/>
                </a:cubicBezTo>
                <a:cubicBezTo>
                  <a:pt x="5469925" y="1981200"/>
                  <a:pt x="5413633" y="1982573"/>
                  <a:pt x="5362833" y="1993557"/>
                </a:cubicBezTo>
                <a:cubicBezTo>
                  <a:pt x="5312033" y="2004541"/>
                  <a:pt x="5283200" y="2005913"/>
                  <a:pt x="5239265" y="2051221"/>
                </a:cubicBezTo>
                <a:cubicBezTo>
                  <a:pt x="5195330" y="2096529"/>
                  <a:pt x="5206314" y="2258540"/>
                  <a:pt x="5099222" y="2265405"/>
                </a:cubicBezTo>
                <a:cubicBezTo>
                  <a:pt x="4992130" y="2272270"/>
                  <a:pt x="4805406" y="2178908"/>
                  <a:pt x="4596714" y="2092411"/>
                </a:cubicBezTo>
                <a:cubicBezTo>
                  <a:pt x="4388022" y="2005914"/>
                  <a:pt x="4033794" y="1845275"/>
                  <a:pt x="3847070" y="1746421"/>
                </a:cubicBezTo>
                <a:cubicBezTo>
                  <a:pt x="3660346" y="1647567"/>
                  <a:pt x="3609546" y="1584410"/>
                  <a:pt x="3476368" y="1499286"/>
                </a:cubicBezTo>
                <a:cubicBezTo>
                  <a:pt x="3343190" y="1414162"/>
                  <a:pt x="3201773" y="1313935"/>
                  <a:pt x="3048000" y="1235676"/>
                </a:cubicBezTo>
                <a:cubicBezTo>
                  <a:pt x="2894227" y="1157417"/>
                  <a:pt x="2673179" y="1077784"/>
                  <a:pt x="2553730" y="1029730"/>
                </a:cubicBezTo>
                <a:cubicBezTo>
                  <a:pt x="2434281" y="981676"/>
                  <a:pt x="2413686" y="999524"/>
                  <a:pt x="2331308" y="947351"/>
                </a:cubicBezTo>
                <a:cubicBezTo>
                  <a:pt x="2248930" y="895178"/>
                  <a:pt x="2133600" y="775730"/>
                  <a:pt x="2059460" y="716692"/>
                </a:cubicBezTo>
                <a:cubicBezTo>
                  <a:pt x="1985320" y="657654"/>
                  <a:pt x="1999049" y="642551"/>
                  <a:pt x="1886465" y="593124"/>
                </a:cubicBezTo>
                <a:cubicBezTo>
                  <a:pt x="1773881" y="543697"/>
                  <a:pt x="1602260" y="487406"/>
                  <a:pt x="1383957" y="420130"/>
                </a:cubicBezTo>
                <a:cubicBezTo>
                  <a:pt x="1165654" y="352854"/>
                  <a:pt x="807309" y="259492"/>
                  <a:pt x="576649" y="189470"/>
                </a:cubicBezTo>
                <a:cubicBezTo>
                  <a:pt x="345989" y="119448"/>
                  <a:pt x="172994" y="59724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3528" y="116632"/>
            <a:ext cx="60916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FAIXA SEGREGADA PARA CICLISTAS</a:t>
            </a: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USINA ELEVATÓRIA DE TRAIÇÃO</a:t>
            </a:r>
          </a:p>
        </p:txBody>
      </p:sp>
      <p:sp>
        <p:nvSpPr>
          <p:cNvPr id="4" name="Forma livre 3"/>
          <p:cNvSpPr/>
          <p:nvPr/>
        </p:nvSpPr>
        <p:spPr>
          <a:xfrm>
            <a:off x="3248025" y="4291040"/>
            <a:ext cx="2962275" cy="1678781"/>
          </a:xfrm>
          <a:custGeom>
            <a:avLst/>
            <a:gdLst>
              <a:gd name="connsiteX0" fmla="*/ 2809875 w 2809875"/>
              <a:gd name="connsiteY0" fmla="*/ 1543050 h 1543050"/>
              <a:gd name="connsiteX1" fmla="*/ 2245519 w 2809875"/>
              <a:gd name="connsiteY1" fmla="*/ 1228725 h 1543050"/>
              <a:gd name="connsiteX2" fmla="*/ 1835944 w 2809875"/>
              <a:gd name="connsiteY2" fmla="*/ 1019175 h 1543050"/>
              <a:gd name="connsiteX3" fmla="*/ 1569244 w 2809875"/>
              <a:gd name="connsiteY3" fmla="*/ 904875 h 1543050"/>
              <a:gd name="connsiteX4" fmla="*/ 1235869 w 2809875"/>
              <a:gd name="connsiteY4" fmla="*/ 654844 h 1543050"/>
              <a:gd name="connsiteX5" fmla="*/ 992981 w 2809875"/>
              <a:gd name="connsiteY5" fmla="*/ 514350 h 1543050"/>
              <a:gd name="connsiteX6" fmla="*/ 609600 w 2809875"/>
              <a:gd name="connsiteY6" fmla="*/ 333375 h 1543050"/>
              <a:gd name="connsiteX7" fmla="*/ 302419 w 2809875"/>
              <a:gd name="connsiteY7" fmla="*/ 209550 h 1543050"/>
              <a:gd name="connsiteX8" fmla="*/ 130969 w 2809875"/>
              <a:gd name="connsiteY8" fmla="*/ 123825 h 1543050"/>
              <a:gd name="connsiteX9" fmla="*/ 0 w 2809875"/>
              <a:gd name="connsiteY9" fmla="*/ 0 h 1543050"/>
              <a:gd name="connsiteX0" fmla="*/ 2962275 w 2962275"/>
              <a:gd name="connsiteY0" fmla="*/ 1678781 h 1678781"/>
              <a:gd name="connsiteX1" fmla="*/ 2397919 w 2962275"/>
              <a:gd name="connsiteY1" fmla="*/ 1364456 h 1678781"/>
              <a:gd name="connsiteX2" fmla="*/ 1988344 w 2962275"/>
              <a:gd name="connsiteY2" fmla="*/ 1154906 h 1678781"/>
              <a:gd name="connsiteX3" fmla="*/ 1721644 w 2962275"/>
              <a:gd name="connsiteY3" fmla="*/ 1040606 h 1678781"/>
              <a:gd name="connsiteX4" fmla="*/ 1388269 w 2962275"/>
              <a:gd name="connsiteY4" fmla="*/ 790575 h 1678781"/>
              <a:gd name="connsiteX5" fmla="*/ 1145381 w 2962275"/>
              <a:gd name="connsiteY5" fmla="*/ 650081 h 1678781"/>
              <a:gd name="connsiteX6" fmla="*/ 762000 w 2962275"/>
              <a:gd name="connsiteY6" fmla="*/ 469106 h 1678781"/>
              <a:gd name="connsiteX7" fmla="*/ 454819 w 2962275"/>
              <a:gd name="connsiteY7" fmla="*/ 345281 h 1678781"/>
              <a:gd name="connsiteX8" fmla="*/ 283369 w 2962275"/>
              <a:gd name="connsiteY8" fmla="*/ 259556 h 1678781"/>
              <a:gd name="connsiteX9" fmla="*/ 0 w 2962275"/>
              <a:gd name="connsiteY9" fmla="*/ 0 h 16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75" h="1678781">
                <a:moveTo>
                  <a:pt x="2962275" y="1678781"/>
                </a:moveTo>
                <a:lnTo>
                  <a:pt x="2397919" y="1364456"/>
                </a:lnTo>
                <a:cubicBezTo>
                  <a:pt x="2235597" y="1277144"/>
                  <a:pt x="2101056" y="1208881"/>
                  <a:pt x="1988344" y="1154906"/>
                </a:cubicBezTo>
                <a:cubicBezTo>
                  <a:pt x="1875632" y="1100931"/>
                  <a:pt x="1821656" y="1101328"/>
                  <a:pt x="1721644" y="1040606"/>
                </a:cubicBezTo>
                <a:cubicBezTo>
                  <a:pt x="1621631" y="979884"/>
                  <a:pt x="1484313" y="855662"/>
                  <a:pt x="1388269" y="790575"/>
                </a:cubicBezTo>
                <a:cubicBezTo>
                  <a:pt x="1292225" y="725488"/>
                  <a:pt x="1249759" y="703659"/>
                  <a:pt x="1145381" y="650081"/>
                </a:cubicBezTo>
                <a:cubicBezTo>
                  <a:pt x="1041003" y="596503"/>
                  <a:pt x="877094" y="519906"/>
                  <a:pt x="762000" y="469106"/>
                </a:cubicBezTo>
                <a:cubicBezTo>
                  <a:pt x="646906" y="418306"/>
                  <a:pt x="534591" y="380206"/>
                  <a:pt x="454819" y="345281"/>
                </a:cubicBezTo>
                <a:cubicBezTo>
                  <a:pt x="375047" y="310356"/>
                  <a:pt x="359172" y="317103"/>
                  <a:pt x="283369" y="259556"/>
                </a:cubicBezTo>
                <a:cubicBezTo>
                  <a:pt x="207566" y="202009"/>
                  <a:pt x="40283" y="44450"/>
                  <a:pt x="0" y="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771776" y="5301807"/>
            <a:ext cx="2055102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FAIXA SEGREGADA PARA CICLISTAS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Usina Elevatória de Traição</a:t>
            </a:r>
          </a:p>
        </p:txBody>
      </p:sp>
      <p:sp>
        <p:nvSpPr>
          <p:cNvPr id="10" name="Elipse 9"/>
          <p:cNvSpPr/>
          <p:nvPr/>
        </p:nvSpPr>
        <p:spPr>
          <a:xfrm>
            <a:off x="2555776" y="2997551"/>
            <a:ext cx="216000" cy="216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06176" y="2493495"/>
            <a:ext cx="13152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ESTAÇÃO 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VILA OLIMPIA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152" y="116632"/>
            <a:ext cx="7357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FAIXA SEGREGADA PARA CICLISTAS</a:t>
            </a: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USINA ELEVATÓRIA DE TRAIÇÃO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6" y="213321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88" y="2133216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rma livre 2"/>
          <p:cNvSpPr/>
          <p:nvPr/>
        </p:nvSpPr>
        <p:spPr>
          <a:xfrm>
            <a:off x="1544491" y="3135085"/>
            <a:ext cx="2835408" cy="1775011"/>
          </a:xfrm>
          <a:custGeom>
            <a:avLst/>
            <a:gdLst>
              <a:gd name="connsiteX0" fmla="*/ 2758568 w 2835408"/>
              <a:gd name="connsiteY0" fmla="*/ 2205317 h 2228369"/>
              <a:gd name="connsiteX1" fmla="*/ 983556 w 2835408"/>
              <a:gd name="connsiteY1" fmla="*/ 591670 h 2228369"/>
              <a:gd name="connsiteX2" fmla="*/ 291993 w 2835408"/>
              <a:gd name="connsiteY2" fmla="*/ 115260 h 2228369"/>
              <a:gd name="connsiteX3" fmla="*/ 0 w 2835408"/>
              <a:gd name="connsiteY3" fmla="*/ 0 h 2228369"/>
              <a:gd name="connsiteX4" fmla="*/ 61472 w 2835408"/>
              <a:gd name="connsiteY4" fmla="*/ 0 h 2228369"/>
              <a:gd name="connsiteX5" fmla="*/ 253573 w 2835408"/>
              <a:gd name="connsiteY5" fmla="*/ 53788 h 2228369"/>
              <a:gd name="connsiteX6" fmla="*/ 760719 w 2835408"/>
              <a:gd name="connsiteY6" fmla="*/ 122944 h 2228369"/>
              <a:gd name="connsiteX7" fmla="*/ 1383126 w 2835408"/>
              <a:gd name="connsiteY7" fmla="*/ 276625 h 2228369"/>
              <a:gd name="connsiteX8" fmla="*/ 2113109 w 2835408"/>
              <a:gd name="connsiteY8" fmla="*/ 514830 h 2228369"/>
              <a:gd name="connsiteX9" fmla="*/ 2835408 w 2835408"/>
              <a:gd name="connsiteY9" fmla="*/ 729983 h 2228369"/>
              <a:gd name="connsiteX10" fmla="*/ 2835408 w 2835408"/>
              <a:gd name="connsiteY10" fmla="*/ 2228369 h 2228369"/>
              <a:gd name="connsiteX11" fmla="*/ 2758568 w 2835408"/>
              <a:gd name="connsiteY11" fmla="*/ 2205317 h 2228369"/>
              <a:gd name="connsiteX0" fmla="*/ 2835408 w 2835408"/>
              <a:gd name="connsiteY0" fmla="*/ 2228369 h 2228369"/>
              <a:gd name="connsiteX1" fmla="*/ 983556 w 2835408"/>
              <a:gd name="connsiteY1" fmla="*/ 591670 h 2228369"/>
              <a:gd name="connsiteX2" fmla="*/ 291993 w 2835408"/>
              <a:gd name="connsiteY2" fmla="*/ 115260 h 2228369"/>
              <a:gd name="connsiteX3" fmla="*/ 0 w 2835408"/>
              <a:gd name="connsiteY3" fmla="*/ 0 h 2228369"/>
              <a:gd name="connsiteX4" fmla="*/ 61472 w 2835408"/>
              <a:gd name="connsiteY4" fmla="*/ 0 h 2228369"/>
              <a:gd name="connsiteX5" fmla="*/ 253573 w 2835408"/>
              <a:gd name="connsiteY5" fmla="*/ 53788 h 2228369"/>
              <a:gd name="connsiteX6" fmla="*/ 760719 w 2835408"/>
              <a:gd name="connsiteY6" fmla="*/ 122944 h 2228369"/>
              <a:gd name="connsiteX7" fmla="*/ 1383126 w 2835408"/>
              <a:gd name="connsiteY7" fmla="*/ 276625 h 2228369"/>
              <a:gd name="connsiteX8" fmla="*/ 2113109 w 2835408"/>
              <a:gd name="connsiteY8" fmla="*/ 514830 h 2228369"/>
              <a:gd name="connsiteX9" fmla="*/ 2835408 w 2835408"/>
              <a:gd name="connsiteY9" fmla="*/ 729983 h 2228369"/>
              <a:gd name="connsiteX10" fmla="*/ 2835408 w 2835408"/>
              <a:gd name="connsiteY10" fmla="*/ 2228369 h 2228369"/>
              <a:gd name="connsiteX0" fmla="*/ 2481943 w 2835408"/>
              <a:gd name="connsiteY0" fmla="*/ 1790380 h 1790380"/>
              <a:gd name="connsiteX1" fmla="*/ 983556 w 2835408"/>
              <a:gd name="connsiteY1" fmla="*/ 591670 h 1790380"/>
              <a:gd name="connsiteX2" fmla="*/ 291993 w 2835408"/>
              <a:gd name="connsiteY2" fmla="*/ 115260 h 1790380"/>
              <a:gd name="connsiteX3" fmla="*/ 0 w 2835408"/>
              <a:gd name="connsiteY3" fmla="*/ 0 h 1790380"/>
              <a:gd name="connsiteX4" fmla="*/ 61472 w 2835408"/>
              <a:gd name="connsiteY4" fmla="*/ 0 h 1790380"/>
              <a:gd name="connsiteX5" fmla="*/ 253573 w 2835408"/>
              <a:gd name="connsiteY5" fmla="*/ 53788 h 1790380"/>
              <a:gd name="connsiteX6" fmla="*/ 760719 w 2835408"/>
              <a:gd name="connsiteY6" fmla="*/ 122944 h 1790380"/>
              <a:gd name="connsiteX7" fmla="*/ 1383126 w 2835408"/>
              <a:gd name="connsiteY7" fmla="*/ 276625 h 1790380"/>
              <a:gd name="connsiteX8" fmla="*/ 2113109 w 2835408"/>
              <a:gd name="connsiteY8" fmla="*/ 514830 h 1790380"/>
              <a:gd name="connsiteX9" fmla="*/ 2835408 w 2835408"/>
              <a:gd name="connsiteY9" fmla="*/ 729983 h 1790380"/>
              <a:gd name="connsiteX10" fmla="*/ 2481943 w 2835408"/>
              <a:gd name="connsiteY10" fmla="*/ 1790380 h 1790380"/>
              <a:gd name="connsiteX0" fmla="*/ 2835408 w 2835408"/>
              <a:gd name="connsiteY0" fmla="*/ 1775011 h 1775011"/>
              <a:gd name="connsiteX1" fmla="*/ 983556 w 2835408"/>
              <a:gd name="connsiteY1" fmla="*/ 591670 h 1775011"/>
              <a:gd name="connsiteX2" fmla="*/ 291993 w 2835408"/>
              <a:gd name="connsiteY2" fmla="*/ 115260 h 1775011"/>
              <a:gd name="connsiteX3" fmla="*/ 0 w 2835408"/>
              <a:gd name="connsiteY3" fmla="*/ 0 h 1775011"/>
              <a:gd name="connsiteX4" fmla="*/ 61472 w 2835408"/>
              <a:gd name="connsiteY4" fmla="*/ 0 h 1775011"/>
              <a:gd name="connsiteX5" fmla="*/ 253573 w 2835408"/>
              <a:gd name="connsiteY5" fmla="*/ 53788 h 1775011"/>
              <a:gd name="connsiteX6" fmla="*/ 760719 w 2835408"/>
              <a:gd name="connsiteY6" fmla="*/ 122944 h 1775011"/>
              <a:gd name="connsiteX7" fmla="*/ 1383126 w 2835408"/>
              <a:gd name="connsiteY7" fmla="*/ 276625 h 1775011"/>
              <a:gd name="connsiteX8" fmla="*/ 2113109 w 2835408"/>
              <a:gd name="connsiteY8" fmla="*/ 514830 h 1775011"/>
              <a:gd name="connsiteX9" fmla="*/ 2835408 w 2835408"/>
              <a:gd name="connsiteY9" fmla="*/ 729983 h 1775011"/>
              <a:gd name="connsiteX10" fmla="*/ 2835408 w 2835408"/>
              <a:gd name="connsiteY10" fmla="*/ 1775011 h 17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5408" h="1775011">
                <a:moveTo>
                  <a:pt x="2835408" y="1775011"/>
                </a:moveTo>
                <a:lnTo>
                  <a:pt x="983556" y="591670"/>
                </a:lnTo>
                <a:lnTo>
                  <a:pt x="291993" y="115260"/>
                </a:lnTo>
                <a:lnTo>
                  <a:pt x="0" y="0"/>
                </a:lnTo>
                <a:lnTo>
                  <a:pt x="61472" y="0"/>
                </a:lnTo>
                <a:lnTo>
                  <a:pt x="253573" y="53788"/>
                </a:lnTo>
                <a:lnTo>
                  <a:pt x="760719" y="122944"/>
                </a:lnTo>
                <a:lnTo>
                  <a:pt x="1383126" y="276625"/>
                </a:lnTo>
                <a:lnTo>
                  <a:pt x="2113109" y="514830"/>
                </a:lnTo>
                <a:lnTo>
                  <a:pt x="2835408" y="729983"/>
                </a:lnTo>
                <a:lnTo>
                  <a:pt x="2835408" y="1775011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4633472" y="3872753"/>
            <a:ext cx="2351315" cy="868296"/>
          </a:xfrm>
          <a:custGeom>
            <a:avLst/>
            <a:gdLst>
              <a:gd name="connsiteX0" fmla="*/ 15368 w 2351315"/>
              <a:gd name="connsiteY0" fmla="*/ 868296 h 868296"/>
              <a:gd name="connsiteX1" fmla="*/ 899032 w 2351315"/>
              <a:gd name="connsiteY1" fmla="*/ 453358 h 868296"/>
              <a:gd name="connsiteX2" fmla="*/ 1851852 w 2351315"/>
              <a:gd name="connsiteY2" fmla="*/ 130629 h 868296"/>
              <a:gd name="connsiteX3" fmla="*/ 2351315 w 2351315"/>
              <a:gd name="connsiteY3" fmla="*/ 0 h 868296"/>
              <a:gd name="connsiteX4" fmla="*/ 1552175 w 2351315"/>
              <a:gd name="connsiteY4" fmla="*/ 161365 h 868296"/>
              <a:gd name="connsiteX5" fmla="*/ 407254 w 2351315"/>
              <a:gd name="connsiteY5" fmla="*/ 437990 h 868296"/>
              <a:gd name="connsiteX6" fmla="*/ 0 w 2351315"/>
              <a:gd name="connsiteY6" fmla="*/ 537882 h 868296"/>
              <a:gd name="connsiteX7" fmla="*/ 15368 w 2351315"/>
              <a:gd name="connsiteY7" fmla="*/ 868296 h 8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1315" h="868296">
                <a:moveTo>
                  <a:pt x="15368" y="868296"/>
                </a:moveTo>
                <a:lnTo>
                  <a:pt x="899032" y="453358"/>
                </a:lnTo>
                <a:lnTo>
                  <a:pt x="1851852" y="130629"/>
                </a:lnTo>
                <a:lnTo>
                  <a:pt x="2351315" y="0"/>
                </a:lnTo>
                <a:lnTo>
                  <a:pt x="1552175" y="161365"/>
                </a:lnTo>
                <a:lnTo>
                  <a:pt x="407254" y="437990"/>
                </a:lnTo>
                <a:lnTo>
                  <a:pt x="0" y="537882"/>
                </a:lnTo>
                <a:lnTo>
                  <a:pt x="15368" y="868296"/>
                </a:lnTo>
                <a:close/>
              </a:path>
            </a:pathLst>
          </a:cu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6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7565</TotalTime>
  <Words>294</Words>
  <Application>Microsoft Office PowerPoint</Application>
  <PresentationFormat>Apresentação na tela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Construtora Andrade Gutierrez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celio.siqueira</dc:creator>
  <cp:lastModifiedBy>Admin</cp:lastModifiedBy>
  <cp:revision>968</cp:revision>
  <cp:lastPrinted>2013-10-21T11:19:19Z</cp:lastPrinted>
  <dcterms:created xsi:type="dcterms:W3CDTF">2012-01-25T17:03:59Z</dcterms:created>
  <dcterms:modified xsi:type="dcterms:W3CDTF">2013-10-30T11:59:13Z</dcterms:modified>
</cp:coreProperties>
</file>